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BFD22-2664-4AB4-88DE-B967F4E53A22}" type="datetimeFigureOut">
              <a:rPr lang="en-CA" smtClean="0"/>
              <a:pPr/>
              <a:t>21/01/2014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4848C-65DA-453C-B245-7163FB07C12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46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4848C-65DA-453C-B245-7163FB07C12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36FE0A-3BEF-4BA8-BF60-1AD22F91C43F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7979BD-CE25-4AEA-9169-8593ACC6D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a/url?sa=i&amp;rct=j&amp;q=&amp;esrc=s&amp;source=images&amp;cd=&amp;cad=rja&amp;docid=oISOfNJHdseLeM&amp;tbnid=cokpl4wEkAJGGM:&amp;ved=0CAUQjRw&amp;url=http://en.ria.ru/photolents/20110406/163401227_4.html&amp;ei=frXYUvasDoqGogSxioKoCQ&amp;bvm=bv.59568121,d.cGU&amp;psig=AFQjCNEvcynw7JUKdUU8LpC2jkJzZDF_iQ&amp;ust=139002029658759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lympic.org/photos/vitaly-scherb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docid=_Bew0xJ781us5M&amp;tbnid=1BdPy9mhCYlK9M:&amp;ved=0CAUQjRw&amp;url=http://brittanythebookslayer.blogspot.com/2010/12/awesome-dawesome.html&amp;ei=MrjYUvmsIdDcoATNooDIBQ&amp;bvm=bv.59568121,d.cGU&amp;psig=AFQjCNHPnbbC94lndZIN93_9YzDkYOwt0Q&amp;ust=1390020782040583" TargetMode="External"/><Relationship Id="rId2" Type="http://schemas.openxmlformats.org/officeDocument/2006/relationships/hyperlink" Target="http://www.google.ca/url?sa=i&amp;rct=j&amp;q=&amp;esrc=s&amp;source=images&amp;cd=&amp;cad=rja&amp;docid=jvzx2D-0yNSJRM&amp;tbnid=60VmWj1Ic__CqM:&amp;ved=0CAUQjRw&amp;url=http://bleacherreport.com/articles/386112-dominique-dawes-gets-her-medal-10-years-later-exactly-what-happened&amp;ei=A7jYUoHINcXgoAS-tICIBQ&amp;bvm=bv.59568121,d.cGU&amp;psig=AFQjCNHPnbbC94lndZIN93_9YzDkYOwt0Q&amp;ust=139002078204058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docid=Xt6bKJNnURsGiM&amp;tbnid=vMON8l80gqjtrM:&amp;ved=0CAUQjRw&amp;url=http://www.olympic-museum.de/w_medals/wmed1976.htm&amp;ei=wrLYUvHdL8z2oAT4o4GgBA&amp;bvm=bv.59568121,d.cGU&amp;psig=AFQjCNETigbBKL7A1ejFyb700UpmGO-YvQ&amp;ust=1390019546531426" TargetMode="External"/><Relationship Id="rId2" Type="http://schemas.openxmlformats.org/officeDocument/2006/relationships/hyperlink" Target="http://www.google.ca/url?sa=i&amp;rct=j&amp;q=&amp;esrc=s&amp;source=images&amp;cd=&amp;cad=rja&amp;docid=Uq1Kv3HVsbrZfM&amp;tbnid=V8-U8MtQ_BL1fM:&amp;ved=0CAUQjRw&amp;url=http://www.mediastorehouse.com/shun-fujimoto-on-the-rings-at-the-1976-montreal-olympics/print/5979913.html&amp;ei=pLLYUsyyOIWEogS74IGACA&amp;bvm=bv.59568121,d.cGU&amp;psig=AFQjCNETigbBKL7A1ejFyb700UpmGO-YvQ&amp;ust=13900195465314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source=images&amp;cd=&amp;cad=rja&amp;docid=dMPZnMhvReUh1M&amp;tbnid=Zu5Tc_n4cWi8DM:&amp;ved=0CAUQjRw&amp;url=http://intwallpaper.blogspot.com/2012/07/mary-lou-retton-gymnast-and-olympic.html&amp;ei=N7PYUu33C4yIogSG3oCYAQ&amp;bvm=bv.59568121,d.cGU&amp;psig=AFQjCNH4u73alN5sH7jcaqrIfv828mY4Sw&amp;ust=13900197103863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imgres?imgurl=http://forums.pelicanparts.com/uploads13/tourishcheva21219676673.jpg&amp;imgrefurl=http://forums.pelicanparts.com/off-topic-discussions/125505-more-random-pics-1150.html&amp;docid=OftHm2wC6XT6FM&amp;tbnid=mKXp6OW1zy1a1M&amp;w=653&amp;h=1008&amp;ei=prTYUu7gGIv7oATNgoCIAQ&amp;ved=0CAcQxiAwBQ&amp;iact=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534400" cy="3733800"/>
          </a:xfrm>
        </p:spPr>
        <p:txBody>
          <a:bodyPr>
            <a:noAutofit/>
          </a:bodyPr>
          <a:lstStyle/>
          <a:p>
            <a:r>
              <a:rPr lang="en-US" sz="6600" dirty="0" smtClean="0"/>
              <a:t>Significant moments in OLYMPIC GYMNASTICS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800600"/>
            <a:ext cx="3886200" cy="1825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: Olivia 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542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Polina</a:t>
            </a:r>
            <a:r>
              <a:rPr lang="en-US" dirty="0" smtClean="0"/>
              <a:t> </a:t>
            </a:r>
            <a:r>
              <a:rPr lang="en-US" dirty="0" err="1" smtClean="0"/>
              <a:t>Astakhova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467600" cy="1630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used this photo because </a:t>
            </a:r>
            <a:r>
              <a:rPr lang="en-US" dirty="0" err="1" smtClean="0"/>
              <a:t>Polina</a:t>
            </a:r>
            <a:r>
              <a:rPr lang="en-US" dirty="0" smtClean="0"/>
              <a:t> won a total of 9 medals for Ukraine in  3 different Olympic games and normally </a:t>
            </a:r>
            <a:r>
              <a:rPr lang="en-US" dirty="0" err="1" smtClean="0"/>
              <a:t>olympic</a:t>
            </a:r>
            <a:r>
              <a:rPr lang="en-US" dirty="0" smtClean="0"/>
              <a:t> gymnasts compete in one games and maybe two.</a:t>
            </a:r>
            <a:endParaRPr lang="en-US" dirty="0"/>
          </a:p>
        </p:txBody>
      </p:sp>
      <p:pic>
        <p:nvPicPr>
          <p:cNvPr id="4098" name="Picture 2" descr="http://en.ria.ru/images/16340/08/16340088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95400"/>
            <a:ext cx="2568102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147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Larisa </a:t>
            </a:r>
            <a:r>
              <a:rPr lang="en-US" dirty="0" err="1" smtClean="0"/>
              <a:t>Latynina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chose to use this photo because Larisa set a world record for the most Olympic medals won in any sport male or female (in multiple games). She won 18 medals for the U.S.S.R.,  her record stood for 48 years.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0732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9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3" y="381000"/>
            <a:ext cx="3295934" cy="1399032"/>
          </a:xfrm>
        </p:spPr>
        <p:txBody>
          <a:bodyPr/>
          <a:lstStyle/>
          <a:p>
            <a:r>
              <a:rPr lang="en-US" dirty="0" smtClean="0"/>
              <a:t>Kerri </a:t>
            </a:r>
            <a:r>
              <a:rPr lang="en-US" dirty="0" err="1" smtClean="0"/>
              <a:t>Strug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48200"/>
            <a:ext cx="8229600" cy="175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</a:t>
            </a:r>
            <a:r>
              <a:rPr lang="en-US" dirty="0"/>
              <a:t>chose this photo because Kerri </a:t>
            </a:r>
            <a:r>
              <a:rPr lang="en-US" dirty="0" err="1"/>
              <a:t>Strug</a:t>
            </a:r>
            <a:r>
              <a:rPr lang="en-US" dirty="0"/>
              <a:t> competed with an injured ankle to win the U.S.A. team </a:t>
            </a:r>
            <a:r>
              <a:rPr lang="en-US" dirty="0" smtClean="0"/>
              <a:t>gold and this demonstrated great Olympic spirit. </a:t>
            </a:r>
            <a:endParaRPr lang="en-US" dirty="0"/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196755"/>
            <a:ext cx="5486401" cy="363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Vitaly</a:t>
            </a:r>
            <a:r>
              <a:rPr lang="en-US" dirty="0" smtClean="0"/>
              <a:t> </a:t>
            </a:r>
            <a:r>
              <a:rPr lang="en-US" dirty="0" err="1" smtClean="0"/>
              <a:t>Scherbo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7467600" cy="170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chose to use this photo because </a:t>
            </a:r>
            <a:r>
              <a:rPr lang="en-US" dirty="0" err="1" smtClean="0"/>
              <a:t>Vitaly</a:t>
            </a:r>
            <a:r>
              <a:rPr lang="en-US" dirty="0" smtClean="0"/>
              <a:t> was a great gymnast who won 6/8 available gold medals in the ’92 Olympics and then went on to win 23 world championship medals.</a:t>
            </a:r>
          </a:p>
        </p:txBody>
      </p:sp>
      <p:pic>
        <p:nvPicPr>
          <p:cNvPr id="11266" name="Picture 2" descr="Vitaly Scherb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95400"/>
            <a:ext cx="4114800" cy="3079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160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Clara </a:t>
            </a:r>
            <a:r>
              <a:rPr lang="en-US" dirty="0" err="1"/>
              <a:t>S</a:t>
            </a:r>
            <a:r>
              <a:rPr lang="en-US" dirty="0" err="1" smtClean="0"/>
              <a:t>chroth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7467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I used this photo because Clara was the first female American gymnast to win a medal in the Olympic games.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1"/>
            <a:ext cx="402051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5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Dominique </a:t>
            </a:r>
            <a:r>
              <a:rPr lang="en-US" dirty="0"/>
              <a:t>D</a:t>
            </a:r>
            <a:r>
              <a:rPr lang="en-US" dirty="0" smtClean="0"/>
              <a:t>awes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630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 chose this photo because Dominique was the first </a:t>
            </a:r>
            <a:r>
              <a:rPr lang="en-US" dirty="0"/>
              <a:t>A</a:t>
            </a:r>
            <a:r>
              <a:rPr lang="en-US" dirty="0" smtClean="0"/>
              <a:t>frican - </a:t>
            </a:r>
            <a:r>
              <a:rPr lang="en-US" dirty="0"/>
              <a:t>A</a:t>
            </a:r>
            <a:r>
              <a:rPr lang="en-US" dirty="0" smtClean="0"/>
              <a:t>merican gymnast  to medal in the Olympics and this was a significant moment in Olympic history.</a:t>
            </a:r>
            <a:endParaRPr lang="en-US" dirty="0"/>
          </a:p>
        </p:txBody>
      </p:sp>
      <p:sp>
        <p:nvSpPr>
          <p:cNvPr id="9218" name="AutoShape 2" descr="data:image/jpeg;base64,/9j/4AAQSkZJRgABAQAAAQABAAD/2wCEAAkGBhQREBQUEhQVERQVFBUVFRQSFxUQFBUUFRYVGBgVFhcYGyYeFxkjGRUSHy8gIycpLSwsFR4xNTAqNSYrLCkBCQoKDgwOGg8PGikeHB8pKSksKSwpKSksKSopKSkpKSwpKSwpLCksLikpLCkpKSopKSkpLCkuKSksKSkuKSksKf/AABEIAMABBgMBIgACEQEDEQH/xAAcAAEAAQUBAQAAAAAAAAAAAAAABgECBAUHAwj/xABCEAACAQIEAwYDBgMGBAcAAAABAgADEQQFEiEGMUEHEyJRYXEyQoEUI1KRobFiwfAzQ3KCstEIJGPhFTRTc7PC8f/EABkBAQADAQEAAAAAAAAAAAAAAAABAgMEBf/EACgRAAICAgIBBAIBBQAAAAAAAAABAhEDIRIxBBMiQVEyYXEUQlKxwf/aAAwDAQACEQMRAD8A4dERAEREAREQBERAEREAqJ2LsUzrDoppVHVXLbByFvc9L85x0SccFdlOLzKl31Jko072VqhYaip30hQTYHrOfycUckOMnRrim4M+kXwqst1Ntuk57x5nlbBi45bzSDE5zkpIrKcfhlAY1F1uEXr4j4h9RaRLjTtF+3gKqlRvfVYc+gtPG/opc1StHfgyJds1OccavXuH3mhpYsarmY9Ybzzntwwwiqic0/JyctksTilVWwEw8RxMWmgtFpReLjW6Ly87KzZVc7Y9ZjVMxY9ZixNljivgwl5GSXbPVsQT1lhaWxLUjJyb7YM9cPS1G08oklWb+hl9EDxeI/4gP3mtxiKGIS1vXf8AWYeqNUiiii18ntSq6Dce0txFcubmeZlJNfJaldiIlQIJMvLMqq4moKdFC7noLDbqSTsB6mYtRCCQdiNj7yc8PCngsE1etTLvV2CE6L0+QUnnpYgk26ASD1Wub2t6fylU7ZrOCjFfbLIiJYyEREAREQBE2XD2SNjMQlBHp02e+lqraEuASFvY7m1hOicKdlNahisPVxAwtel3lqtA1A7aTdSbEBXtcNYHp15SG0iVFvo5URKSb9p/Ahy/EFqW+Gqse7PPQeZpN7b2PUDzBkJIkkPRSIiAVE+kOwjNw2WLSJF6dSoPozFv5mfN4kg4W4oxGEY9w+m+5Frj8pjnjJxuPaZriipPi/k+u2QMLHcHmDuDOb9p3AeAOHrYp1FCqtM2dDoBYfCCg2Yk2HnI/lfbstOjbEI3er+EeFvUfh9jIHxr2nVcxYAqKdNSbJfVv5k+c5ryZP7af2axxqEtyIZiOc8wJfXe5mbkeDapWUL5i5HMAmxI9d523SMpLlOkbrg3KsKtfvMwJ7pV1iglzUrH8JtuiAAkk22FpOq2ZZLjUNIYNKG1u9pXoVEbpputmPP49vaeB7M8Oq6zUuzb6QTZQeoPUjbnz3mprcEYelVuatRVKXK0yCykjoWtqtudJt5TBZ4t0jZ+LNKzScadn74ALVWouIw7nStVRoIe2rRUS50ta5BuQbSJScY3Mapy+pQqszICHXUCPGhsrC/IlSfzI6AyEGdCdnK1RSIiSQIiIAmzyrCq4N+k1kuRyORI9toIZ64tQGIHKeErNtlPDFfEWKJZP/UqHu6fr4jz9hcyOiyi30akCS3JuG6dJRVxYNyNVOjfTcdGqdbeg3P77DLsow2BOqswrVPlNrIh81DW1n1It6TMqZ3gqmo1qjFmVlDqobTcb7HmeXXpMpTbdI7MeBJcpMinFeYO9RQz6vCjEWsqlhfSo8gCs0BklzLA4R6NSrTxTtWUr93WphTVUkDwFWNiBbY+UjZmq6ObJfLZQmIiSZiIiAIiIBVWtJjwj2g1cPUC12atRY7h2LFCbeNSbnlzHWQ2VvIaT0y0ZOLtHeMRn2GxmH7vEkVKdb4FFQK1xfSyGx0sOm3XcbmRHNOyIMpfCV7/APTxAWn+VQeG/wDiCyFYfiOqiIt1Ip/ASBqUXJKhudrk850Xs/4oXE4mjRdmGpjqBPyopZh6ghbTBxnB+3o7E8WRPlpnPM44SxeFF6+Hq0lPJypKH1Di6kfWagifbCBHW1gykWsQCpHlblIrnHZFlmJJLYVabH5qBagfyU6f0nQcJ8oS+nVKzs/Fn/DyUQvgKrVCBfua2kM3olQWF/RgPeccxmDek7JUVkdSVZWBVlI6EHrBKbXR5vUJN5ZEQG77EmHZ1bvapuoYIunWARu4BuCQLbjrIfJb2cFftTq4DK1CopVhcMLqSCPYGZ5fwZrh/NEx/wDGsQ3e/d06vcW8WHP3bA7C172PpMTAZ8zd29funLE2pU1XUB/F82qbzFY1MJT7nD4aoEcLZqRUhTck6tW7N13I2AF5rq2MSnU71aSJVYeN1UXP+xPW089Nb0evtmu4spPWUooUFkLHUy0xcEbeI2ufLraczInVs8zmhTos9XV3jK/c6QbMxXTYnoAHJIO3LrOUsZ2ePfHZ5vlJctFIiJ0HIJW0ASbcO9lWJxASpXH2OgxFqlYEOw5/d0viY25XsIJSb0iIYTAVKrhKSNUc8lQFmPsBvJ7kPYZj8RY1O7wq9TVYM4/yJcg+htO3ZFwJhsDhlTDjumBV2rMA1RmHVyLXG5GkWHpLM74qpYYELYMTcm25Pnbr9ZKTZDaS/ZG8j7IMBgVIqMuLxTI2jv8AToDWIBSjfcXI3a/Ocm4j4pLE09JuhKnUSNJXayr8tiCLTf8AF3FVQM9QKPvKmrvGa1axABpefd7XGnYH1kBz7OPtNVqmgKzm7tcks1hcnpc7nlzJPWUlC+zojL01r5Mb7cQbixPmw1W9rzwqVixuTeecSxjKTfZW8EykQVEREAREQBERAEREAT1w+JamwZGKspuGU2IPmDPKIB2TgntxK6aeOB6AV0Fwd+dVB1/iX6idoy7iCjWpq6OrIwurKQysPQj67T40BmyyjiOvhb9zUZVb4k50290OxPrzkkUfZK4hSNiN/WRri/s6weZr9+mmpawr0vBVHlc2sw9GB+k4fw52uPSYCuhZCRdqbPqA8wrEj6XE7BkHF6YimKmHqisvUbhl6WZTuDFEW0ce427FcXgQalH/AJuiObU1IqIP46e9x6rfl0nPquFZfiUr/iBX959iYbPVPx+E9JsAEqDcBh/EAf3kE2fE9ps+G8yGHxVOo19INntz0MCG/Qn8p9dY7hvC1101cPRqL5PTQ8/La4+k51xJ/wAP+FrMrYR2wniOtTeuhU/gBIKkH1tYw1ZZOnaITnVbR81dlexXumRE0HcEnQ2oEEW3mupjwn4m3Fi1rjrbbb6zp2M7JhQwa06FR69SmuyVtGmoSSTouB3fM2F7fnea3hrszGIBbHCpRvYJhxUFG3mzhV59ApJnL6LujuflR438nKeNMTfuE52Rn99bW2+iSMT6P4u7E8Pi0QUarUKtNSF1HvlKk8iNiADexHnykZ4c/wCHdtbHG1xpU7Jhtyw8yzr4drcgTvOiKpUcU58pWcYpUSxAUFieQAJJ9gJIMn7PsfiXVaeFrb/M6NSQA9SzgACfSmW5FhcuQJhqKUtrFgL1G9WqHxMfrPXOuLqdEAA3Y2sOZ5eUvRlyRGOCOybDZaoq4gricTsdTC9Okf8ApKRz/iO/laevF/E9M1VGp/AmtVTYO4qrcMxB+UcvfeaLOuKqtViC1vID+fpIVxDngw63J11W+FegH4m8gDyHWWcE1stDI4ytEz4g7QKrgszphqd/Dc6j9NvE3qBtOZZ7xert4NVY3N6lQsA234b3Njvv5cpGsdmD1nLVGLH9B6AcgPaY5MOXwgtF1SqWNySffeWREoSIiIAiIgCIiAIiIAiIgCIiAIiIAiIgCZuVZtVw1QVKLmmw6g2v6EdR6GYUQDt+Q9q1GuqrUHd1rC4JADN/CTt+e86Bw9nfeLcE+RU8x7z5QEmfZnxPWoZjhk7xzSqVEpOhOpSjkLsDyIJBBHlJKtWfUOHxVk1MbAC5J2sJh/b6z4hVp01NErc1C2+/w2UeljbyPS01vEtJ3w/cIwVqnn1ClRpv6sy8/KbKti6WBw41sdKAKL+J3a1gB+JjKNnRjh7VW29V/wBNqg2339eUq1IHoJqsJnJZwj02pki6nUKgsTZdRHws1msPQ7zZl5ZGMk4vZZWwavzHpceE29xvLMRUFJNgNhsJh5nnyUTps1Wpp1d1SAZ9P42uQFX1JEg2WdoP2qoxqMtNbotOiF1Me8NtZf022AAsDKuaTSZrDxsk4SnFaRu8fidSvc7kXnO6la1RiT8Jv4jt9STy95OayljpA3JC/mbfznz1xRnjV61RQxNNXYKBsG3+Ij1t9JvypHFBWySZ5xfSp3FI9/UPzf3an/7H229ZBcVi2qOXdizHmT/XKeV5SUbs3SEREqSIiIAiIgCIiAIiIAiIgCIiAIiIAiIgCIiAIlQJSAJlZbjDRrU6o503Rx7owb+UxZVYB9Y5mBVxGFxIYCjTptWbc3tUS42HMWtsPOaitRGaAu2qmKdRvF8lOgB67F2G5tysL7c8XgQ1cVluX1KTLZENGsHN9PdF01gdW0kbHzHlJJmuFppTp4Ome5R6dRibXutMDwknqWYE36KeV7zGUW7+j0cOVLjT9y6a+FuzWZLk9T7aja/uRSV1UNq8CXWkrg76ubX8wR0M3OL4h76qcPhnUOBd6rDUiW+VRcam58uVpBqXElOlbD6z3RLfaKyFrsu4CUiu6qL3JG3xfXY5RwXSfEGsC4w6n7lD4WYjYvqBv3WxIOxYMeQ3OcZPqH3vfR2Z8KT553Xt9uu/5/Zs61KpVqd5TqrRpd0Vq17U2drX3RhcG3xar2HKxIsIzl+BZsUGolaeFaiahsdVSprfbvmO/eMU1EcgoIHMzNzbi6hWrLhQjVMPbRpoj+1qA2VVANu6Xf0NgbWE3XCvD60aC0+ZF3ffVd2N7arC9tgNt7X6y8IqT0c2ac8GL3qnJaX6+3+zXcU5gMHl+IxLGz92yUh17yqCin33J9lM+ajOldsnGgxNYYWkb0qDEuRyatupA/hQXHuW9JzSdMjyIKkIiJUuIiIAiIgCIiAIiIAiIgCIiAIiIAiIgCIgQBEqRKQBeIiAIiIB2/sAz69GvhifFTcV09UfSjgezKh/zTqGe4H7RTFvjQhlDMyU3tvocrvpNhPmbs3zc4bM8M97K1RaT9LpVOg/lcH6CfUXiC2PPcX9tpNWqIUnB8kRs8MfaMUK+IpU6SpslJG16wNwagHgUA6jYc+swuPeKDSHdUgbagKrjwjbxdwjWI1EAarXsNuZtJJmOJelSZkXXU2WmtwNVRyAo39d/YTneXZu1Gl/zepkpVnanTCnXVrg3cuW5IrsrajtdhsZzTqGlq/k9jxOfkNZJ+5R0o39/RI8JgUFRsVUpphyUAVTZFoUQvz76VY73ItsFHO8ZlxwuHw+KqIhC0aQIZg1N3qvpCEIw+DUyWvudza1pGcx15lSpaKx7xqhZqCg9zRVfmc2BLgMpu3xE2XkZ59o2Dc5fiLsalan3RfXa5oa0+9CqLLeoBt0VZeEv8ev9mWfCtvI7lTVb1RxKq5JJJuSbk+ZPMyyVIlJqeaIlSLSkAREuW3WAWxEQBERAERK2gFIl2iIJotiIggREQBERAPSnTnt3YA/3mOrkcoZzBJdVM84iCBERAEREAz8i/8ANUOn31L/AORZ9h1aii/Lmf3nylwLki18TrqlloUNNWqU3dgGGmmg/G7WA8tz0nfsF2gYaofEz0Cx/vgui56MyEhfc/nI5JOg4SatI32PKVFKklTcMGX4kdTdXW4tcHfeRnE5VVq0mw9R6IpM4d6qCoarN8RIUmwbvN7sSApAsbTfYqoOft+w/MevWa1syF7SzgpFYeRPF+JXB4KnQTRRTQvM2Fyx38TE7k/tfpM+vl6YijUDqus0atNXYXIWohDcvl5EjflMNMTczwzfNzh8NVcc9BVfV38I/K7N/llqUY/wU9Sc523bZ8yZhgHoVGp1BpdDpYeo/cdQeoMxp0/izgatjAuJw9qr92iVKOwqEU10o6fjJULdedxtcTm2Kwb0mKVEamw5q4KMPcHeZRkmtG8ouLpnleUlbSksVES5FufKHWxgFsRFoAiVtKQBMvCMqi53MxIgGeMQoiYESbJsRESCCoEESkQBERAESolXPlALYiIAiIgCZGDwT1nWnTRqjsbKiAsxPoBvJNwN2e1sxqX/ALLDqfvK7DYfwoPnf06dZ2zLstwmWU9GCULUtZ6hs9Vut3c/6RYTOWRRNIwcuiJ8D9nNbD4c/aSuFNQ6mDWeqQPhWwNltud9/Fyms4nybuwWRiSptqXTdt+ovpb22M3+bZ/qNiCxvzNx+00VctYm90P4t7ejTkcuTs9CEXBUyzgbjdkK4evUvSOyM1x3JPT/ANomwI+U2I2vJnjLq3kRzE5lmWVU28SbHlqBtv8A995MeFM3NbDhKv8Aa0bU2Jvdktem59SAw90M7cGS9M87y8Ne5EjoYraR/jPOxrpUOmk1X38zoQe9tZ+s3AYAes5JxfmbVcbWYXsD3akb7Uxb/VqmuVXGjDxfzv6JVhiqHVTrMLblS2308pMaYw+YURTxSJWsLAtu49VceJT7GcLo5k6772/rnNnlfGD02G5t7zhWOUXo9WU4SWzecW9kb0QamDY4inzNM/2yi17rYWqD28XpOdFbTsOA4y1hSrfT2jNsNgsY2qtQ+9YeJ6RNKqfNtrq5HqpvNVka0znli+UcclzVL852TD9kuAr0/BVxFBrHxO1Kqm3zEaV262uJzziXgmtgzc6a1EtZK9PemfIN1RvRvpeaKSZg4tEciehpzzMuVEqJSJAEREAREQD3+zbXuPaeEuLS2AIiIAiJWAUiVtKql+UE0WytpK+E+zLG5hZqVPu6V7GtV+7p+turfQTpGA7DsFQW+KxFSu3lStQQf6mP6SOSQUWziGHwzVGCopZmICqNySegk0y3s5ZbnFnuyLHu0Ks3rqbkv6mTTG0MHgvBg6Sq1iTUbx1N+mttx9JpMVi6rqWDeHy53Npyzz26R6GPxVXKRMcFxjSpUkpLSpqiiyKrHSoHS39X5weJlL62UN5DYL9bDcTm+IwtVCtRQzK9wCdhtzNpmYbHkWDGZvZqlFfBIM0xneEuAFBOwHL6TTYnFXBXzG+/X1mHjc5BuF/7CajE5qAPCSx6/wD7LqDKuaNuKigWJ+nrPfKM2KYtNBRgVYOOXgXxXYnbnYD3kHxOPYndvov+8wWqTbHjcZcjlzZVKPFHU824zSjcK4qPbamhDeo1P8I6bDeQFO9N+tyWPudz+81F5d3h8z+c6JS5HNiSgbOjhXHMWHXrPWpgB5W/rympXFMOTMPYmelPMag5O31N/wB4svyRlsrU90JH6zYYTigoQzXLKNh0Pn+l5qDm9Qjp76ReeRxzHmA3uOcq0mSp0dFyrtBFtOqy2+e91G/zdLfqDaZlPjSgGNNitWnUFmBGpGU9GHIdLe3nOaJjKY/u7ee4P7ieqVUbqB/iUL+omTwpvs1jmrRJ894Ip1Fatl7GotizUCbuo3J7s/3gHkfEP4pB2E3eCxtbDsHpEgAg7NrF/odpJhkNHNh3lF0w2Kse8R/DSqN+IED7tjvfaxv0N7yrjpkShGSuJzyJm5plFXDVGp1kNN1JFmFgbdVPJl8iNjMMiaHMUiIgCIiAIiIAiJcqEwC2dA7JeFMJjqtUYq5KBGRAxUMCTqvbmOX5yAslpkZfmNSg4ek5RhyK7GQ1a0XjSez6gr8OYUU1VcPS7oDkVU7LyH535yzJ/s1LU1LD0qZ3DhVW+24IsOU4zkXH+IqqaTuSbFh5Hz26Hcn6TOwGZ1e+XSzEmykXJuPIzn4NfJ03Fo6NjOM1FbSCFA5qNgN9tuW95i5tx5SXYICRzJnFM44g113YaiNR5m2w5THTOVPxBr+d9Uei/sn1IImuI4gTE4gmwAPO3QAW/r3mBmefd047sAjyJAFgZEhjlUkglifLwiYVeqWNzC8dJ2y8vKfGkTPFcfu1I07IN/e3taR18wVjd3Yn0W35bzVRNlCK6OWWaTM6vmAOyg282N/0G0xHqk8z/t+UuNGwvf6S0Ur8pczdssiVIlIKiIiAIlRKqYJLYiIIERLqRsR13gGVluN7pw2kOLEMrcirCx9j1B6ECbfDYs03FWgWA21WsWH+IecwMwI0AAAXI5TGplkAdTY/1zkNWaQm4ndOGeNKFfDrRxIpYhbHwsocW8tDjwnlflNVxJ2f5bidX2TVhK/MLe9I36tTY61XlulwL8jOWYTMQXDX7qp0YfAfcdP2krwPEBKaaguAfgHdurE8iq1Low+n1EyalHo3XCfZDM4yepharUqq6XW3IhgQRcMpGxBEwJNONMxp16FO7HvqVQoFfvhU7pgWIYOWUBW02Ab59tuULmqejmkqYiIklS9zbaWSrNeUgCZ2vSnqRMGetSuSLQSnR5kykRBB7YXEtTcOpsym4m+w/GBp2ZUtUHI38N/O0jcQSm0XO9ySeZNz7mWyolXtfaCC2IiAJVpSIBW8KxBuJSIBXnKSt9pQwCtoAiIJDGe+EoajvymPL6dQiGEZuMwYAGke88qODvzl32nlvy6es8XxRMqWZ643AhACDe8swWF1t6SlbE6uf9GKWKKggdZJFGTmhtYTA1bW6Q7k895bJINlgMNTKMzEAjpextbYgdd5hriGXYGw8uf6TyvPSg4DAkXEhKmaSnaSS6FbEs5uxJPr/XtPKZ2NekRdL38v5zBkmYiIgg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173163"/>
            <a:ext cx="333375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220" name="AutoShape 4" descr="data:image/jpeg;base64,/9j/4AAQSkZJRgABAQAAAQABAAD/2wCEAAkGBhQREBQUEhQVERQVFBUVFRQSFxUQFBUUFRYVGBgVFhcYGyYeFxkjGRUSHy8gIycpLSwsFR4xNTAqNSYrLCkBCQoKDgwOGg8PGikeHB8pKSksKSwpKSksKSopKSkpKSwpKSwpLCksLikpLCkpKSopKSkpLCkuKSksKSkuKSksKf/AABEIAMABBgMBIgACEQEDEQH/xAAcAAEAAQUBAQAAAAAAAAAAAAAABgECBAUHAwj/xABCEAACAQIEAwYDBgMGBAcAAAABAgADEQQFEiEGMUEHEyJRYXEyQoEUI1KRobFiwfAzQ3KCstEIJGPhFTRTc7PC8f/EABkBAQADAQEAAAAAAAAAAAAAAAABAgMEBf/EACgRAAICAgIBBAIBBQAAAAAAAAABAhEDIRIxBBMiQVEyYXEUQlKxwf/aAAwDAQACEQMRAD8A4dERAEREAREQBERAEREAqJ2LsUzrDoppVHVXLbByFvc9L85x0SccFdlOLzKl31Jko072VqhYaip30hQTYHrOfycUckOMnRrim4M+kXwqst1Ntuk57x5nlbBi45bzSDE5zkpIrKcfhlAY1F1uEXr4j4h9RaRLjTtF+3gKqlRvfVYc+gtPG/opc1StHfgyJds1OccavXuH3mhpYsarmY9Ybzzntwwwiqic0/JyctksTilVWwEw8RxMWmgtFpReLjW6Ly87KzZVc7Y9ZjVMxY9ZixNljivgwl5GSXbPVsQT1lhaWxLUjJyb7YM9cPS1G08oklWb+hl9EDxeI/4gP3mtxiKGIS1vXf8AWYeqNUiiii18ntSq6Dce0txFcubmeZlJNfJaldiIlQIJMvLMqq4moKdFC7noLDbqSTsB6mYtRCCQdiNj7yc8PCngsE1etTLvV2CE6L0+QUnnpYgk26ASD1Wub2t6fylU7ZrOCjFfbLIiJYyEREAREQBE2XD2SNjMQlBHp02e+lqraEuASFvY7m1hOicKdlNahisPVxAwtel3lqtA1A7aTdSbEBXtcNYHp15SG0iVFvo5URKSb9p/Ahy/EFqW+Gqse7PPQeZpN7b2PUDzBkJIkkPRSIiAVE+kOwjNw2WLSJF6dSoPozFv5mfN4kg4W4oxGEY9w+m+5Frj8pjnjJxuPaZriipPi/k+u2QMLHcHmDuDOb9p3AeAOHrYp1FCqtM2dDoBYfCCg2Yk2HnI/lfbstOjbEI3er+EeFvUfh9jIHxr2nVcxYAqKdNSbJfVv5k+c5ryZP7af2axxqEtyIZiOc8wJfXe5mbkeDapWUL5i5HMAmxI9d523SMpLlOkbrg3KsKtfvMwJ7pV1iglzUrH8JtuiAAkk22FpOq2ZZLjUNIYNKG1u9pXoVEbpputmPP49vaeB7M8Oq6zUuzb6QTZQeoPUjbnz3mprcEYelVuatRVKXK0yCykjoWtqtudJt5TBZ4t0jZ+LNKzScadn74ALVWouIw7nStVRoIe2rRUS50ta5BuQbSJScY3Mapy+pQqszICHXUCPGhsrC/IlSfzI6AyEGdCdnK1RSIiSQIiIAmzyrCq4N+k1kuRyORI9toIZ64tQGIHKeErNtlPDFfEWKJZP/UqHu6fr4jz9hcyOiyi30akCS3JuG6dJRVxYNyNVOjfTcdGqdbeg3P77DLsow2BOqswrVPlNrIh81DW1n1It6TMqZ3gqmo1qjFmVlDqobTcb7HmeXXpMpTbdI7MeBJcpMinFeYO9RQz6vCjEWsqlhfSo8gCs0BklzLA4R6NSrTxTtWUr93WphTVUkDwFWNiBbY+UjZmq6ObJfLZQmIiSZiIiAIiIBVWtJjwj2g1cPUC12atRY7h2LFCbeNSbnlzHWQ2VvIaT0y0ZOLtHeMRn2GxmH7vEkVKdb4FFQK1xfSyGx0sOm3XcbmRHNOyIMpfCV7/APTxAWn+VQeG/wDiCyFYfiOqiIt1Ip/ASBqUXJKhudrk850Xs/4oXE4mjRdmGpjqBPyopZh6ghbTBxnB+3o7E8WRPlpnPM44SxeFF6+Hq0lPJypKH1Di6kfWagifbCBHW1gykWsQCpHlblIrnHZFlmJJLYVabH5qBagfyU6f0nQcJ8oS+nVKzs/Fn/DyUQvgKrVCBfua2kM3olQWF/RgPeccxmDek7JUVkdSVZWBVlI6EHrBKbXR5vUJN5ZEQG77EmHZ1bvapuoYIunWARu4BuCQLbjrIfJb2cFftTq4DK1CopVhcMLqSCPYGZ5fwZrh/NEx/wDGsQ3e/d06vcW8WHP3bA7C172PpMTAZ8zd29funLE2pU1XUB/F82qbzFY1MJT7nD4aoEcLZqRUhTck6tW7N13I2AF5rq2MSnU71aSJVYeN1UXP+xPW089Nb0evtmu4spPWUooUFkLHUy0xcEbeI2ufLraczInVs8zmhTos9XV3jK/c6QbMxXTYnoAHJIO3LrOUsZ2ePfHZ5vlJctFIiJ0HIJW0ASbcO9lWJxASpXH2OgxFqlYEOw5/d0viY25XsIJSb0iIYTAVKrhKSNUc8lQFmPsBvJ7kPYZj8RY1O7wq9TVYM4/yJcg+htO3ZFwJhsDhlTDjumBV2rMA1RmHVyLXG5GkWHpLM74qpYYELYMTcm25Pnbr9ZKTZDaS/ZG8j7IMBgVIqMuLxTI2jv8AToDWIBSjfcXI3a/Ocm4j4pLE09JuhKnUSNJXayr8tiCLTf8AF3FVQM9QKPvKmrvGa1axABpefd7XGnYH1kBz7OPtNVqmgKzm7tcks1hcnpc7nlzJPWUlC+zojL01r5Mb7cQbixPmw1W9rzwqVixuTeecSxjKTfZW8EykQVEREAREQBERAEREAT1w+JamwZGKspuGU2IPmDPKIB2TgntxK6aeOB6AV0Fwd+dVB1/iX6idoy7iCjWpq6OrIwurKQysPQj67T40BmyyjiOvhb9zUZVb4k50290OxPrzkkUfZK4hSNiN/WRri/s6weZr9+mmpawr0vBVHlc2sw9GB+k4fw52uPSYCuhZCRdqbPqA8wrEj6XE7BkHF6YimKmHqisvUbhl6WZTuDFEW0ce427FcXgQalH/AJuiObU1IqIP46e9x6rfl0nPquFZfiUr/iBX959iYbPVPx+E9JsAEqDcBh/EAf3kE2fE9ps+G8yGHxVOo19INntz0MCG/Qn8p9dY7hvC1101cPRqL5PTQ8/La4+k51xJ/wAP+FrMrYR2wniOtTeuhU/gBIKkH1tYw1ZZOnaITnVbR81dlexXumRE0HcEnQ2oEEW3mupjwn4m3Fi1rjrbbb6zp2M7JhQwa06FR69SmuyVtGmoSSTouB3fM2F7fnea3hrszGIBbHCpRvYJhxUFG3mzhV59ApJnL6LujuflR438nKeNMTfuE52Rn99bW2+iSMT6P4u7E8Pi0QUarUKtNSF1HvlKk8iNiADexHnykZ4c/wCHdtbHG1xpU7Jhtyw8yzr4drcgTvOiKpUcU58pWcYpUSxAUFieQAJJ9gJIMn7PsfiXVaeFrb/M6NSQA9SzgACfSmW5FhcuQJhqKUtrFgL1G9WqHxMfrPXOuLqdEAA3Y2sOZ5eUvRlyRGOCOybDZaoq4gricTsdTC9Okf8ApKRz/iO/laevF/E9M1VGp/AmtVTYO4qrcMxB+UcvfeaLOuKqtViC1vID+fpIVxDngw63J11W+FegH4m8gDyHWWcE1stDI4ytEz4g7QKrgszphqd/Dc6j9NvE3qBtOZZ7xert4NVY3N6lQsA234b3Njvv5cpGsdmD1nLVGLH9B6AcgPaY5MOXwgtF1SqWNySffeWREoSIiIAiIgCIiAIiIAiIgCIiAIiIAiIgCZuVZtVw1QVKLmmw6g2v6EdR6GYUQDt+Q9q1GuqrUHd1rC4JADN/CTt+e86Bw9nfeLcE+RU8x7z5QEmfZnxPWoZjhk7xzSqVEpOhOpSjkLsDyIJBBHlJKtWfUOHxVk1MbAC5J2sJh/b6z4hVp01NErc1C2+/w2UeljbyPS01vEtJ3w/cIwVqnn1ClRpv6sy8/KbKti6WBw41sdKAKL+J3a1gB+JjKNnRjh7VW29V/wBNqg2339eUq1IHoJqsJnJZwj02pki6nUKgsTZdRHws1msPQ7zZl5ZGMk4vZZWwavzHpceE29xvLMRUFJNgNhsJh5nnyUTps1Wpp1d1SAZ9P42uQFX1JEg2WdoP2qoxqMtNbotOiF1Me8NtZf022AAsDKuaTSZrDxsk4SnFaRu8fidSvc7kXnO6la1RiT8Jv4jt9STy95OayljpA3JC/mbfznz1xRnjV61RQxNNXYKBsG3+Ij1t9JvypHFBWySZ5xfSp3FI9/UPzf3an/7H229ZBcVi2qOXdizHmT/XKeV5SUbs3SEREqSIiIAiIgCIiAIiIAiIgCIiAIiIAiIgCIiAIlQJSAJlZbjDRrU6o503Rx7owb+UxZVYB9Y5mBVxGFxIYCjTptWbc3tUS42HMWtsPOaitRGaAu2qmKdRvF8lOgB67F2G5tysL7c8XgQ1cVluX1KTLZENGsHN9PdF01gdW0kbHzHlJJmuFppTp4Ome5R6dRibXutMDwknqWYE36KeV7zGUW7+j0cOVLjT9y6a+FuzWZLk9T7aja/uRSV1UNq8CXWkrg76ubX8wR0M3OL4h76qcPhnUOBd6rDUiW+VRcam58uVpBqXElOlbD6z3RLfaKyFrsu4CUiu6qL3JG3xfXY5RwXSfEGsC4w6n7lD4WYjYvqBv3WxIOxYMeQ3OcZPqH3vfR2Z8KT553Xt9uu/5/Zs61KpVqd5TqrRpd0Vq17U2drX3RhcG3xar2HKxIsIzl+BZsUGolaeFaiahsdVSprfbvmO/eMU1EcgoIHMzNzbi6hWrLhQjVMPbRpoj+1qA2VVANu6Xf0NgbWE3XCvD60aC0+ZF3ffVd2N7arC9tgNt7X6y8IqT0c2ac8GL3qnJaX6+3+zXcU5gMHl+IxLGz92yUh17yqCin33J9lM+ajOldsnGgxNYYWkb0qDEuRyatupA/hQXHuW9JzSdMjyIKkIiJUuIiIAiIgCIiAIiIAiIgCIiAIiIAiIgCIgQBEqRKQBeIiAIiIB2/sAz69GvhifFTcV09UfSjgezKh/zTqGe4H7RTFvjQhlDMyU3tvocrvpNhPmbs3zc4bM8M97K1RaT9LpVOg/lcH6CfUXiC2PPcX9tpNWqIUnB8kRs8MfaMUK+IpU6SpslJG16wNwagHgUA6jYc+swuPeKDSHdUgbagKrjwjbxdwjWI1EAarXsNuZtJJmOJelSZkXXU2WmtwNVRyAo39d/YTneXZu1Gl/zepkpVnanTCnXVrg3cuW5IrsrajtdhsZzTqGlq/k9jxOfkNZJ+5R0o39/RI8JgUFRsVUpphyUAVTZFoUQvz76VY73ItsFHO8ZlxwuHw+KqIhC0aQIZg1N3qvpCEIw+DUyWvudza1pGcx15lSpaKx7xqhZqCg9zRVfmc2BLgMpu3xE2XkZ59o2Dc5fiLsalan3RfXa5oa0+9CqLLeoBt0VZeEv8ev9mWfCtvI7lTVb1RxKq5JJJuSbk+ZPMyyVIlJqeaIlSLSkAREuW3WAWxEQBERAERK2gFIl2iIJotiIggREQBERAPSnTnt3YA/3mOrkcoZzBJdVM84iCBERAEREAz8i/8ANUOn31L/AORZ9h1aii/Lmf3nylwLki18TrqlloUNNWqU3dgGGmmg/G7WA8tz0nfsF2gYaofEz0Cx/vgui56MyEhfc/nI5JOg4SatI32PKVFKklTcMGX4kdTdXW4tcHfeRnE5VVq0mw9R6IpM4d6qCoarN8RIUmwbvN7sSApAsbTfYqoOft+w/MevWa1syF7SzgpFYeRPF+JXB4KnQTRRTQvM2Fyx38TE7k/tfpM+vl6YijUDqus0atNXYXIWohDcvl5EjflMNMTczwzfNzh8NVcc9BVfV38I/K7N/llqUY/wU9Sc523bZ8yZhgHoVGp1BpdDpYeo/cdQeoMxp0/izgatjAuJw9qr92iVKOwqEU10o6fjJULdedxtcTm2Kwb0mKVEamw5q4KMPcHeZRkmtG8ouLpnleUlbSksVES5FufKHWxgFsRFoAiVtKQBMvCMqi53MxIgGeMQoiYESbJsRESCCoEESkQBERAESolXPlALYiIAiIgCZGDwT1nWnTRqjsbKiAsxPoBvJNwN2e1sxqX/ALLDqfvK7DYfwoPnf06dZ2zLstwmWU9GCULUtZ6hs9Vut3c/6RYTOWRRNIwcuiJ8D9nNbD4c/aSuFNQ6mDWeqQPhWwNltud9/Fyms4nybuwWRiSptqXTdt+ovpb22M3+bZ/qNiCxvzNx+00VctYm90P4t7ejTkcuTs9CEXBUyzgbjdkK4evUvSOyM1x3JPT/ANomwI+U2I2vJnjLq3kRzE5lmWVU28SbHlqBtv8A995MeFM3NbDhKv8Aa0bU2Jvdktem59SAw90M7cGS9M87y8Ne5EjoYraR/jPOxrpUOmk1X38zoQe9tZ+s3AYAes5JxfmbVcbWYXsD3akb7Uxb/VqmuVXGjDxfzv6JVhiqHVTrMLblS2308pMaYw+YURTxSJWsLAtu49VceJT7GcLo5k6772/rnNnlfGD02G5t7zhWOUXo9WU4SWzecW9kb0QamDY4inzNM/2yi17rYWqD28XpOdFbTsOA4y1hSrfT2jNsNgsY2qtQ+9YeJ6RNKqfNtrq5HqpvNVka0znli+UcclzVL852TD9kuAr0/BVxFBrHxO1Kqm3zEaV262uJzziXgmtgzc6a1EtZK9PemfIN1RvRvpeaKSZg4tEciehpzzMuVEqJSJAEREAREQD3+zbXuPaeEuLS2AIiIAiJWAUiVtKql+UE0WytpK+E+zLG5hZqVPu6V7GtV+7p+turfQTpGA7DsFQW+KxFSu3lStQQf6mP6SOSQUWziGHwzVGCopZmICqNySegk0y3s5ZbnFnuyLHu0Ks3rqbkv6mTTG0MHgvBg6Sq1iTUbx1N+mttx9JpMVi6rqWDeHy53Npyzz26R6GPxVXKRMcFxjSpUkpLSpqiiyKrHSoHS39X5weJlL62UN5DYL9bDcTm+IwtVCtRQzK9wCdhtzNpmYbHkWDGZvZqlFfBIM0xneEuAFBOwHL6TTYnFXBXzG+/X1mHjc5BuF/7CajE5qAPCSx6/wD7LqDKuaNuKigWJ+nrPfKM2KYtNBRgVYOOXgXxXYnbnYD3kHxOPYndvov+8wWqTbHjcZcjlzZVKPFHU824zSjcK4qPbamhDeo1P8I6bDeQFO9N+tyWPudz+81F5d3h8z+c6JS5HNiSgbOjhXHMWHXrPWpgB5W/rympXFMOTMPYmelPMag5O31N/wB4svyRlsrU90JH6zYYTigoQzXLKNh0Pn+l5qDm9Qjp76ReeRxzHmA3uOcq0mSp0dFyrtBFtOqy2+e91G/zdLfqDaZlPjSgGNNitWnUFmBGpGU9GHIdLe3nOaJjKY/u7ee4P7ieqVUbqB/iUL+omTwpvs1jmrRJ894Ip1Fatl7GotizUCbuo3J7s/3gHkfEP4pB2E3eCxtbDsHpEgAg7NrF/odpJhkNHNh3lF0w2Kse8R/DSqN+IED7tjvfaxv0N7yrjpkShGSuJzyJm5plFXDVGp1kNN1JFmFgbdVPJl8iNjMMiaHMUiIgCIiAIiIAiJcqEwC2dA7JeFMJjqtUYq5KBGRAxUMCTqvbmOX5yAslpkZfmNSg4ek5RhyK7GQ1a0XjSez6gr8OYUU1VcPS7oDkVU7LyH535yzJ/s1LU1LD0qZ3DhVW+24IsOU4zkXH+IqqaTuSbFh5Hz26Hcn6TOwGZ1e+XSzEmykXJuPIzn4NfJ03Fo6NjOM1FbSCFA5qNgN9tuW95i5tx5SXYICRzJnFM44g113YaiNR5m2w5THTOVPxBr+d9Uei/sn1IImuI4gTE4gmwAPO3QAW/r3mBmefd047sAjyJAFgZEhjlUkglifLwiYVeqWNzC8dJ2y8vKfGkTPFcfu1I07IN/e3taR18wVjd3Yn0W35bzVRNlCK6OWWaTM6vmAOyg282N/0G0xHqk8z/t+UuNGwvf6S0Ur8pczdssiVIlIKiIiAIlRKqYJLYiIIERLqRsR13gGVluN7pw2kOLEMrcirCx9j1B6ECbfDYs03FWgWA21WsWH+IecwMwI0AAAXI5TGplkAdTY/1zkNWaQm4ndOGeNKFfDrRxIpYhbHwsocW8tDjwnlflNVxJ2f5bidX2TVhK/MLe9I36tTY61XlulwL8jOWYTMQXDX7qp0YfAfcdP2krwPEBKaaguAfgHdurE8iq1Low+n1EyalHo3XCfZDM4yepharUqq6XW3IhgQRcMpGxBEwJNONMxp16FO7HvqVQoFfvhU7pgWIYOWUBW02Ab59tuULmqejmkqYiIklS9zbaWSrNeUgCZ2vSnqRMGetSuSLQSnR5kykRBB7YXEtTcOpsym4m+w/GBp2ZUtUHI38N/O0jcQSm0XO9ySeZNz7mWyolXtfaCC2IiAJVpSIBW8KxBuJSIBXnKSt9pQwCtoAiIJDGe+EoajvymPL6dQiGEZuMwYAGke88qODvzl32nlvy6es8XxRMqWZ643AhACDe8swWF1t6SlbE6uf9GKWKKggdZJFGTmhtYTA1bW6Q7k895bJINlgMNTKMzEAjpextbYgdd5hriGXYGw8uf6TyvPSg4DAkXEhKmaSnaSS6FbEs5uxJPr/XtPKZ2NekRdL38v5zBkmYiIgg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173163"/>
            <a:ext cx="333375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222" name="Picture 6" descr="http://2.bp.blogspot.com/_aHwBmL4sagA/TPZiwaRAfjI/AAAAAAAABMc/TD-gspOd5ZY/s400/dominique-daw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371600"/>
            <a:ext cx="4250611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73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 </a:t>
            </a:r>
            <a:r>
              <a:rPr lang="en-US" dirty="0"/>
              <a:t>F</a:t>
            </a:r>
            <a:r>
              <a:rPr lang="en-US" dirty="0" smtClean="0"/>
              <a:t>ujimoto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7467600" cy="170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included this photo because Shun competed on the rings with a broken knee and won Japan their 5</a:t>
            </a:r>
            <a:r>
              <a:rPr lang="en-US" baseline="30000" dirty="0" smtClean="0"/>
              <a:t>th</a:t>
            </a:r>
            <a:r>
              <a:rPr lang="en-US" dirty="0" smtClean="0"/>
              <a:t> team gold in a row.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UUExQWFBQXFxgXGBQXFxQYFxcXFxUYFxYUFBQYHCggGBolHBYVITEhJSkrLi4uFx8zODMsNygtLisBCgoKDg0OGxAQGywkICQsLCwsLDQ0LCwsLCwsLCwsLCwsLCwsLCwsLCwsLCwsLCwsLCwsLCwsLCwsLCwsLCwsLP/AABEIAQUAwQMBIgACEQEDEQH/xAAcAAABBQEBAQAAAAAAAAAAAAAFAAIDBAYBBwj/xABLEAACAQIDBAYECggFAgYDAAABAgADEQQSIQUGMUETIlFhcZEygaGxBxQjQlJygrLB0RUkYnOSosLhM0NTs/A04oOTo8PS8RZEY//EABoBAAIDAQEAAAAAAAAAAAAAAAEEAgMFAAb/xAA0EQACAgEDAwEHAQcFAQAAAAAAAQIRAwQSMSFBURMFFCIyYXGBoTM0kbHB0fAkJTVCUyP/2gAMAwEAAhEDEQA/APF1hWtsOoKQq2utrm3Lxg3DrdgDwnq2HRRhspItlta/dBFWVSltMJscWo1e8ovmwlvHU1as+Y2CqLDtIAFpFs1fkiPpV1HlFiWvXbva0hH5zVy9NMgZiMPrccDFgwVcEXB7RDuHoFGswuOUclBrVKmXqqpPDsF5el1MxzVUdwO3Ml+kOYFi1+enVHsUSPZWw62JUvltTCixPziBygcUyujDhofVPYN3HX4vSVR/lqCfsi8Kim+pXknsjaPON3MI3ximtiCHGngZ6/itm0Ki2qIjEDmBBtHd8CsKyi3bL+1aiIhYnhJY4uN2LZsnqNUeSb57CFGuTTFqbagcgeyZjFUMs12+O2vjBVFWwvx5yhWpCjTCaZ3+efm353lEmr6D+OL2pS5O7TwIelh6gJuKXQlW9JTSOhIGmUhxbj6OttIDxOGI1UXHMwxiXy0DYqSlUDRr+mpDE+Jppb1yPZhYnXgRItls4KLoG7IwtR3+TUse4e+X9pbPq0H64ylheek7v4VKFC6gAnUmBN8aqOl9C5NgOep4+oXPqk3HpYrDK91Lgx6jrD6n4CcxmyMT0K1RSdqOXNnVWKhRpmYgWA75JSXrL9QzX7sUjUoWADWUIc1xlOj3XXsI7eJlUeTQ1TagpGD6QsoUcZNVwbBdePZCGIwgo4p10IBJXwPAW7uHqjMTUvLEJSk76ARieHOENn0iOMhxAubyRGIHGFI6TtBipR+TNrcJmPjBvpNLsqrm0ME7Vwgp1gR6JN5zIwbToj6Kr2e6KFel74pC0X0zNUDZhCVTGkjLc38YKXjJlMJGHBptmjqp31L+VpWWmWZnUZiH4SfZ5stHwdob3QKCk5NsxqG1+zKv952GO6Y7rp+np1+AVWxtY69ERbTgZA+1qpQpkOpAta17HMR5AzeNi6ai5IsIDOIGKrpTpAIBmJcjW56osPAtHZYklyYePO5PrEzFLCu41HXc2C89Ye2JvLUpWputshyFSLMLaWIPAx22NinBsyh+k6ZTTPAMqAqXCnlmFge6S7P3bqYsHEl1BqHhbmgCFzbmSpPr5cIs31pDjgnjU5cM0OJ3rC2BU6/81kG0sTSqUyTUFyOAMG4ndNk69at8mvG3G3ZrK7bcwNAWp0857bfnISyyTqiqOGL6xM4tIPWUA3sdZ3eV/lVHICT4LF0QzVAMrMToTw7hO41sM5zFmL24d/L2yA0vmRRwS5lrJ20mIH7VNlqC3qRvMzvSZFHaZY3dcLiEzcCcp8G6rewmDtp0qnSWIvY2sO7jCotoY1TSmbqpvNSWgECnNltMRXxJqVOP/Dx/KQYl2Gljcx+G2dVHX0UdhOvlJdW+omoxjwWaIsV8GHvmv3EroKVTMwHWHE//AM0mSp8V+17jI8LXyK2vH8hK4yp2PanHuwpF7eMg4tirA6cRwgyq/OV8NVGckm0tYtdLjh/zWWiFdhpN5x5HQ4ayZkuISJzZ2JKtad21UuR2iVk/xBFtU2IkJclsaqx/xiKUukEUFBsgEdeNjkGo8RCQXJqaWmXuok+ZMO7tUFfBP9NXbx1AtAVR/T7qSrObq7RNPEBb9R7A/hI4nTND2hG8aS7Bigq06ZLElu/lId3yxxGZRzA8hf8Aqmy2pu9TqqHHHTwPqgLZlQUEWo62Vr1AwItlc5l/lIj7kmYKfRsZvfiAzL1R86+Zb8Mmo19U0u7bgYWmbAXBawFgLsToJh9u7YXEsGQ6DMPPL+UvNvlRo4ZKS5mqKgU6aBra6+MTT+Nmnlh/pMarv/cofCBtou4oqequp7zMdeWdp4xaj5he5GpPbK4kZcnYklGkcA1hJcPlJ56c5QWaPDrqNPSWGDBk6NAqsSASDqIXqvmruw9FstRe8VVFQfe9kD1x1TLWLrkLh3vcdF0RHfScj7jU5PE6RfrlcvwMxGPy1LkXy9vbawPvgvFYlna5JljEspF+fPxMqSE+ReCvoFcGdE8T90wbVbUwrgvRTxP3TBFcamVdzRzfs0NNjLFPGMq5eUr2nAIRSiYVpJ8bMq8ImElbBtXgnWtZrxuMqZzfhIQIrQWzqVcDei752dtFOtg2x8EQklEDMPEe+RCS4ZSXUAEkkWAFyfADjJFMOUH6zaVPBfdAtaqQ2mhFoYrUyA9wRexFwRccLjt4HygPEekYIGjrW6QXq714tlCdMQo7LA+swVVxTsAGdiBoASbADgAJEJyW2zLpILbGHVN/pfgIPxhvUfszH3wjskdT7R/CDKmrHxPvlcfmY9n/AGGNEccrWncvfFkkmhJOuCxS1ItNRjUamELWuLad3fMjSaxE221Hpmn1CScoJv2zoqiU57qM7V4GdfrYZu2nVU/ZqoQfI0l/ijqiWW9+XfG4E3Sun0qWb10mWp7g3nBDhjuq6yj9gYUnI6dFPW3CV9WU0kF8Ceon1v6YIrelDGCSyL3P/Ty8xBGJ9I+Mj3HM3XGiOciihFRTqmMZo0VIaIOaTokinRrOTiYoorRTjiOjxH48D3HumyqbWSyrQ6MLlQt+q4VH6T56oy072GhBvMWBJsOxDAjiCCLgEXuOIPGXJ0KpW6Nfsj4v0S56xqVy6joWQ2RM9mVqjgqbgk8OLDsMyWKSzsOwka8dNNZMaZBIPL8dde3jCOO2WahFXNbpFDEW+eOq/mRm+2JGWSK6schpM2X4YJt2A7TloTOyG5MPIxp2Q/ap85H1oeSb9laz/wA2WNl6IPEwQTDdCkUSx4i5084DAnRdttA1sXCEIS6NIcI4rLWy9ntXcU1tmPC5tw5Q/j90KtOgal7kC5Xw1ax52Fz6pLcu4iourMzh0BYX4Xh7aNLIvVYMLdsD4MfKLcX1GnbDe3UQDQWJ5SSAVKS3Ua8RLS4VKOIpC9w5yHwqdQ+xpDg6JshAJGl9DyOusrbxV71NNCPYeUrjyP6niL+hQC2NjyJB8RD+zMDRemWdutyEC7cYdNUtoGIceFRRU/qhXZNdTTA+cPdO4FpO3RFSVlZAG6gZiBbXh2+qCsV6RhxnBZT+03uMB4s2aVrqzQzRUcUf87EMU7mihoTtEaIWNhLlbZmRczMLngBIcKAHF+Bl+rlBtYkDgTLOxRXXqC6UkM0uE3Kr1aIrUctQH5o0IgXHbOqUGy1UZD3jj4HnItMsxyi1VlOKPyd8UBbQT2AB8Wx1xc9DTsez5UQPR4+se8QnsQH4vjLcOjp3/wDMgyhx9Y94lz4Qpj+cJ1Rq3gJNhNpP0dRNCU+UXTiBZKg/hyN9gxlXi3bYT09d2cBXwq1MFStiE6HO13APSBaboQxtZs7cOGpi05xjW5dH+hqzy5MUk8cqZ5WNrsPmjzMeNsfse3+0jo7Jd8SMOgzOzhF4ag+i1+FitmnrmF+CfAqi069eoMTYlsjDUngFQqbge2Qy+jDlBh7V1q6Kf6L+x5rTHSKWvlXIWJ42UDU25ngLcyRKezsM7lKdIKoZAzuB1souKhLtc6ENoLAaQztDZZwy16NRrNT6jWsRfra24kXy8PbpKG79apRxCKoWoCGUKSArqwuQG5Hnrwv3y6FKPQq1s3klGUuWv5h7crZxq4v5bKhUZqdNsuYC+mVAb2HI385ptpbEFbEHPbrKy5hqwOWyEX6trX0trrIMJiQW69IIQvosQ5Chgts9tRqDpC1NVNhpc8rsVAzKLW7LMZBzsV20eULs7ocYKDsrZXALIbqQbEEHwI05TSb8dETTp0lAe5ubgCwBJuYNqgnHgVHp5emsEW32QqrcoL2vmIvrxmpwuBp1CKmKPSl3cJTUqCaS02GbMnoJnNu8EcJemxeSS6mc2VsxK1OlqFLK/W1N2TQC4Gl7HymRS7tqdTrrPSHq9ZFonD4eitNSyCxu4BD66k666cSxMvXwmLslWkmHrCkHD0lCKzlW61RcpVrZbgEToq2y/NkTjHueb4nAvVWkwFwKYUnsKO6/dySfC4PW2qi3GbbadFqIZL9cdGAS1N7B2Iz5u0hbC4FpROlzmHSWQX6hK3Z81m9HNYUxfiAx9V8sS2uuRX1Piszpp5CovwY6+qX9iYGmy1TVS5DAWYWIBUHh647GdUuykF8yAsMpyllcsFI0JsqXI4ZiJC+Lt0xuLGr1dR6JuR/wyjT9MnU0tc3LTxr6f0BG8Oy1ptmpiynl2GGdxtxnxoNVzlpKbd7H8BH4nDZ6LHuuJ6N8HahMBTAFri58TGXjW8x5Tah054MXvNuWot0ICdGOuNde+ADsKowAU3vwE9sx+FUo3AXBF/VPNt2bPiGpubFG6vfYnSQnC2jsOV7XfY0+6Wza2HRBYKW9IDh4+MZ8KOz2qYQlRcoQx8BxtNDSxdjqLA8DH7TGamwYXBFrSbpqinc1LcfN94p69+g6H+kvlFKNgz7wzyrAV3WnWVeDqoYdwa4lehx9Y94hrdXZnSrXfMR0SqbfSzFtD5QPSHW9f9Ui+BmDW5BSp6T+AnqnwaJmqZddF6Q6JYqlLKNfrVUP2Z5W/F/AT0zB75bPwKNVwxz1jRpUyhD2NSx6UkngBlS9tCYtmtw2pXY/qV1T+5gsDj+hxOHxOXOaVbI63AzZSch0/YNuz5Oe74anhsVWpYvpMtUi4phuywCsONwTYz53wFfO7q2nS9YAcBUVs6eA9NdPpz2fdLC4EUqWKOLQOA1QjpAAOHVIJvpz7YNRGMY7m6fAnbb4MJvvdsdi1VS5as6ZF4tdwAo0OtwPKF9k7lVaCK9WgtNwpYgvUcUwL2dyHsOBAA46jtkGC2tfaT4lVUqalR1vqAKgfIxtxNtfVPQF25Udetaop4o1NSh7iLS3G0o0y3VuW6NeEZHHolRLMOoqCwI65c1F61hrc5bWEBfFqy5hTrhH4KrZmFtTlzciLjXXj65vdpYSmUepRVUWwz0wACjcjoBdTyPqgbC7N6TC1bj5aiRV05qwDHxsCR6hDGHWhd5OlnlDmoMSemLLUz9cniD2i3dwt3T0PHVehZHy6P1EUaAIirYe2C9o7Mp4oZx1aqlRn1IZR81h3a68Zr/iaVcKKNZwGpkPSrIL2YAizKdcttDx7eUsjTT7EG6av8mdx+KzVAeiUWGthAOI2j1mI01Go48Z6ns/c3DV6IqpUNaoR1h0jAX+jZQpXXmYEpbo4erUVQooMGsTqeql2cMpNmawtmNzw4yXVJIjcHJsj3mUPgqFQgAuoYgC3AFiD6wx9cCVXpnDjLSsx0B/Ga7fPAVq2VaNMfF6anUmxK5SpsvYBczLYzYuNVAppgiw4ESzLNqXQjhjCUPiavsZirTIax4hh7h/aVadC+cnkfwvL2PpOjZagyuCtweI6gI9lpHgMPUfOFps65hcqL20i+OSU22a+oi3p4q+yLeHxg6P1WnoG7+1qWHwtNXuOqLc734WmE/RVcqVSg9u3LrCdV6xSmrYeovRgAGx1Itr7JdLUNmT7sr6s9CxO0F6Mki1lJuRpw5zynZdBvja1WYWZiwcHS1zoZrU3nzI1OrSqAHQnI1rEW7JkjQpU63VLtSvcCzC1+WvKF5ItXZXiwSTaaPTKWMoumYMGVTqRwvLnxtKtJmQggXF+8TzzAbdorh6lI3F3OXwJl3YG8NGlhDTJ6129pNjIxy+SeXSUm43z0CHTRQB+mE7YpHeir0MnhgPcBb0cb9Sn/7kyqemfH+qa/4PV+Qxh7qQ8hVP4zIj0z9b+qc+BnF84Tb0n8BB+Lw7JYsLBrkHtsSD7YQb0n8BObwplFAfsHlb50EB/WdK/IJDkEEaEG4PeOBhejsN8QzVECrSIz524LcXKLpdmBuLd0obLwLV6qUkHWc28AASx9QBPqm/2lSSgThkIBprT6QDgC3zAeZAyk9pa8NNukJKVckGw3GIfo1rIpGW2Ykg2BVRp58J6TgcKaSFX9IflMhiyBXNJ1AszEacmIdWB8LTbbUfNhqdVTrYIT2629hEr2XflEs+ffJPsynsyspxK0ydKiOjDtBQn3gH1Tu5uHZcRVRze6FWHg4T8/VAG6r5sVmNyVq5VJ4FeBI9ebynoORKbvUtYmxY35Lr6tB7Jbija+wrlltbXk8bq7RC1Xwy2zpUekEHFmRypsOZusIUNh49hboSl+bsgA8dbzFbIxXS7Rp1f9TEGpr+25b8Z9CwxxxZ2TNKFJGS3c3dxOGqNUNRGuuUKGqKNdWLHLqdAPWfCXsJsaqajPWdLs5cimW0u17AkDTlNABO2l2xCryyZ063B58fXB9KtdFvxAynxXqn2iXXawg2gdXHYxPqYBveTOkGHB5hv0P11/Gn/srD3wZD5PEfvV+5Am/v/Wv/AOF/tCHvgwHyeI/er9wxOH7Rm5qf3OP4Nzha1tJcsD2QaBLNGrG0zDaLBoL2DyEhqYKmeKKfUJZUzpkqRG2gc2x6B/yk/hX8oxth0P8AST+EQnlnSINq8B3y8gj9AUP9JPITsK2inbF4Dvl5PDfg7X9Wxh70HkjH8ZjD/iH6x+9N78GdHNhcQBzqW/8ATH5zJ4/Ydek7M9JlTOetpbiTx8AZQ/lHsT/+g5vSfwEbvENKP1Dyt86Of0n8BBFZiSdeZkIGhre33Z6F8D+xKnxylXemehanVCObWZgACBr2ZvIzgwz1tp44XAbp6gCsbZ7VGCoDwvlAIvxsBxImf3T3trYSthyXZqFKoW6LlZ1KvYeDEz2upTwtV2rUFpk4lkdqllYt1BbLm5WU8Od4xGqMqTcZWAdsVVdunNLQLlBJ62nElfG9u7jD2LwpOBo01sGfrC99MxLX9sfRwdNc61CGpqOfpZXFxlN+IIIlpahquGIso0UcLDwnQhVtleSfCRU2Bu4mGBIJZiSbm3VzcQgHLj2nWUfhA2m1HC4gjRTRKhhxNSqwpqtuyzEmawAjy/tPLPhox1ko0BxZjVa3YgyICfFmP2YWkl0IxblLqecbuH9bofvF98+jkM+cd2x+t0P3i++fRyyOPuHUcoknYyJjLRchxDSgrWqkfSUH1qbe4iWXa8p1tHpnvKn7Sn8QJW2XQR5zv+f11/8Awv8AaH5w/wDBf/h4j96v3DM/v9/1r+FL/bE0HwXf4eJ/eJ9wxaH7RmzqP3OP4NradiE6YwYxJRqWlpTKAkqPJJkWi5OmRo14+SIitFFFCceDbhbw08NSqIysS1TNccLZFH4Q7vDvPQrUCgDXObQjmaVRR7WExu69EMrX+l+AhfauFUU7jQ3/AKWiLytOjVhhi2pdwLUQ5nIGgC3PIX4XPqPlNrhNj7KqU0LWDlFzEM4ObKM3tmJq+k31RNfhdnKaaE81X7okXk2Derx76tk77n7Mb0axX7Z/GHdhYNsMq0sPjb01YlabLTcjMbsqN6Sgm50PEwCdlpaWtibOVa6NcCx4ngNCBw8ZKGoTdUZ88DS5NZVw7P0ZapcKVHoroNADx1OYDW3MzSYekew+pbD2/lKOz8IrArq9xY5RwB53JhrB08yC69bgRm+cNDp4iOCb6oh5cgT2nkNByE8z3w3Vq4zaAJJNBURWNstvSJFMcxqDc8ye6esNhQB/2k+Q/tB1fYIqtmFSrSAGXKpUXIN87aEcNLWHCdLqgRtMxWy9xsJQYOtMs4NwzEkg915rVltN3SOGIrevoz/THvsapbq4g3/apq3utAml2OcG+WUiZDiHk1TZ2OB0bDsO0hlPlYyZdk4kjrGhfsAe3n/aDf8AQPpsEsZBih1SeyzeRB914Qr4DFL/APr0370f8DYylWaqAQ+EqC4I0DHiO4QL4nSC1tVs823/AB+uN4UvuCaD4Lv8PE/vE+60Ab603at0hpuq5aS5ipsSq2PWI7YY+DnHJTTEBwdXThr81hK8eKTytJGpqckVoou/BvROmU12xR7WHqnP01huHS2PfG/d8i7GJ6+PyXZy8fQTpBdM5Hbke3naWk2Y55Wlbi1yTUk+Csj2llHvK1VVU5S6gjkTYzqsOTL5iHbJdgbo+S1FIOl7x5iKdT8A3I+f90vQb6/9Kwvto2onx96sPxgvdFfkz9c+5YV23bogDzbT1KzfgJmS+c3MfCANQZncKp1AyqLsfADi3KbylSK06asCCFUEHQggC4I5TM7qa4+kBoe37DWImyxaG/G/f298GX5S/UOp7SpLGDtfXukZpyXDqZQnTsokrR6TscgAWsBbgJfU5ahXk4zD6y2DezKfOZfd7HXGUm1uP9oYxdcqoYa5CG9XBh61vNtfEk0Y7+GTiwuGjw0Gpi/C3bJVxXhDtBuL4eOvBlTHgcSo7zoPOM/TFLgGNQ9lNXb2jT2yLgyW9BXPO5oNXGVG9GiVHa7KvsFzHGow9Koi+Av7T+U7YdvCN4s0HDGqP8wn1L+U6dora+YW77QbGH1EWsI3pr2Of5uv/VGVNm0W9KlTPeUX8oBxW89GlUbNUWxVT29YEi3lbykNHfei5OUhrcba28bSShK+nIXNbbfH6B4bGw4/yKX8C/lHMFSwCqtuFgBa/ZA//wCWUuZ9WWp+CmO27tkUqJqZbNbqqxFyeQsDf2SbhNfNZVvg/loMJXJgbb29FOmhWmy1HNxobhT2tb3TEYjbmIrgmoxUH/LXQAd9uMpgRzDot1Sn/ATy6vbcY/xHu5Y3Jue06xRARwmikkqM9yvqcue0+cUV++KdSBZg9zwOiP1z7hCG2iCD+yt/XUJA9iHzlHdA/I/ab8Jf2kL0qr9tQKPBQFP82eeMfznt8fYqbpn9fpeP9DTdVKRtfS9r+uYPdU/r1Px/pM9Kp0VICjjYc+6VaqW2CYzmV5Px/UD5e2TI2UEk2A1J7AOc5WWzEHtlumqsFo6HOcz3/wBNLXH2mKrbmM/ZF3KlZUo26KOz67LdzcM/WIN9BYBEPYQoF+8mGcJvKy6OLiVNpU8reOvCOwbLlsRc35xvDrXCPFoWy6VTl4ZepbfULlF+rcDw+b7NPVKtba9/perSVcbRAZWWwB6p8eINvMSIIB+c1dN6uo6xjS8szdSsWD5nb8IvrtW3CmpPa/W9klqbz4i1gyqP2VEE6ngPOdtNeOlgl16mTLUyvp0LFXbOIbjVb3e6Q/Gah4uT65HadvLVgxrsVPPk8knSMeLHzMbeNnVkljguEQeSb5Zl95tajjsSm3k5HuYyzua2lb6y+5pX28QcUATYMgW/1s6j2kSbcw6VvrJ7mmRi/fX92el1P/GR+0TSFo16hPEk27Te3hORGbNI8vbGkzkdaLLJBEIrzhEaYDh9xOyOKcGjE7p2FEE8AzX8AdZdx6EYXXQnKx8WbMfaTB2wh+qAfTJT+N8n4w3t63xduHFNPtqJ4uXzfk9tj7ATYGIWni0d2yqupbU2GUi9hqeM9OwJBKOCSrKpFxrYqLEjvnkDek31RPS9m409BSHZTQfyiU6tNxSQ7lSUr/zknxSdduHE++P2QlwapFuksV/dD/D87lvtmCtpPmsnOoSD3INXPuXxcQxQxdlsV8JGGDJkSjjVsTnlhjuU3RNtw3YZeFhKlJrDvirVy/E6DgOQkWWb2h9kwxJPJ1f6GJrPaUsjax9F+o+pr4/jyiV7iR2kajUj1j/njNnhoyq3Rab+v9ywWjLxt5yWFND4oyczTrOomERkQYxG86ztpk962tXB7FpnydoT3XWzYi3DpFt4EMR7LQTvcflfsp99oW3ZbRz9IU/5QyH7sxsX76/uz02pX+2R+y/mHpy0ZniLTaPL7WOivGZp0MJ1hodEZ0ERhM4FCvFFeKANGF3ePydEd7v/AAkj3ssKbe/6d/FP9xYK3ZPVHYFt6yzE+zJCe27nDv8AY/3FnjZL4z28Oxm39JvqiehbLX5Kn2ZE+6J55U9Jvqibum56Gmq+k6qo7hkuzepQT42jen0sc7+Lhfqd7T1EsVbe7ZZwwzM1Tkeqt/oqeI+s1z4BZbWD6mC0QKTlTghJIIAsATzt3xUqy5rOCpGvGw9k3MWOOKKjFUeZyyeVuTdl8zonC14zNGBTkeTGVBwPZ7j/AMEWaKc1aOi6djyI0mMpsbW5jTyihi7VglHa6HzhIjDETJER+aNZohGtOOMnvaflB9RPvtCm6bDo343D2Pha6+0tBe9QvU+wv3ml3dA6VdfnL7jMSDrWP7nqMsb9mRX0RobxRGITaPLjSI3KY+dgoNjCDOgGdivOo6ztpydtFOo6zC7u9WkO0kn8B7BJtrY5zTdb9W4BFuwgyLYlF+jQhbgi/Hvkm1MM4R2KkDTXT6QmDj9KMH16s9P8csivhUCn9JvqiaDZ+1HJU20VAi9ltMx07wB9mAKp1P1Ybw1IhFsCNByNuEGiaUnbG/acbS6eQt+l2+iPbLSuzAXp5hoR1+HmIBIkq4pwLB2t2Xmp6vhmE8HhBsVzTGYq1uHpAj3Rp2snNW9kEfGWOhYnyjGcycchW8Cb6hkbWp949UmXaVM/O98zLPOpV7pJZWB6WJpRjUv6Q8x7ZKtVTwYeYmZSsL+w+vSIgc5yydaBLTJpP8Gpv3xGZS47bSQVCOD/AMxk1kKnpvqaaNZpmvjLg+mfOSfHanJvdO9QHuz8lXelvlPsL99pd3TJtVt9NfumBts1mZrtxso/mMubAxjUzUsARmUnjfQcvVeY8H/q3+T0OSLWgivt/M1ojiYLrbSZWZco0JHHsJAnP0x2p7ZtLImjzb080wkTHBoK/TC81b2SRNqoe3ynb0ReGfgIloiZT/SNM8/YY4YxPpCHciPpy8Fq8UrfGU+kPOdnWgbJeDMbuVbU0HcIS2236vU8B95Ztt293MM+Ew2aiuboaRLAsCSaa3JseMZvlu7hqWAxDgFSE6t2JGYsoUa8bkieX9GXJ6aOpg5pUeQv6TfVE32z2+Sp/UT7omDcdZvqievbs7Bw2LwyPSrvdVVXUrYo4UXBBANuYPAiR2t8D2tmo02BDO9CDyHlNYdyhyr+af3jG3KflWU+KsPxnenPwIetj8mWOFT6IkT4GmfmCac7oV+T0z6yPwkT7o4kcMh8HH4zts0H1IPuZGpsyn9E+ZkQ2Unf5zTV9gYhLZ0IBNgQUa5PAABu72QLi6dO5D4noyEN6XyasW4WJY3U3II7hJJ5F3YVtlwUm2Ug1zkeNo39F3Js3C3LiLaGCMTstUqZenZl6DpVYvSBL6A07GplFgc3HgLC5tc1snDUaVgMUrktUvdlPVC0yjaNbKSWsBr8qlwMj2msmRf9g7I+Cu+yG7R7ZG2y37vOaZ8NYAsSl7ektrXJ1IzX0AHAH0hwldslh1rEimdbWUP0odTlJzMvRpe2nXFr3El7zmXch6UGZp9m1By9okD4B/onympKjttqBqVNgRqdGPDy6w5ggOrUlAWzAm3WAINjc8wTy93eIfesn0O9GJg8ahUkMCDYcfH+0sbOZgXyk8Rw8JLvV/ij6i/eaXd0hpVv9JfuyqOZxnvHckU9Oona1U6a8VU8uNrH2gyLpz/wCaMKDfQeU4aCn5q+QjS1zXSjPenTdmYeue6Op1z2Aw5UwVM/NEamzqf0becktevAHpwX04+j7Z3pUPI+YhQ7LTv84w7JXtPsli9oR+pW9KyjdP2vZFLv6KX6XsnYff4A93Zst3dt/q9HqcKVMel2IP2Zn/hR26z0UpgZVuGOt8xJIF9OQDfxd0UUSbe0liivU/J5y9fVtPmz0LdzeFqeJwhVdGUUnGb0l6EkcvpKp/8AuKKLx5Rparqup6YNsj6H83/bJKe2P2P5v7TsUatmXtQ5tpfs/wA39o0bS0vl/m/tOxSVlbSF+kAbdTvGo0PaNOPfPB9sYnpNpVy4zddhY/RHVAvbsEUUrycF+nXxBPH7RpPhVD4dWVWKqMxBXW11YC4mV2i6061MouUC2l+/tt3xRRePI4+D6BwG3Olp03amLlBqSDxAzW6ul7DyirY6mBrQQ/w//GKKNWZ7SsgYYdiQcLT8dB7lki7DwjadBbno7xRQpJ8oFtcM8t+FfAUqGJprSUqDRUm7Ftekcc+4Ql8FmwExVLEMzMpWqqjLa1ujB1uO+dilKit9GjOT92TNZW3MUOqiq3WVzqoNshW3Aj6RlLGbsZL/ACt7fsf90UUnPHGuBNZJeQDisPk539UgVooon3G1wPNScLxRQnDekiiinH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196" name="AutoShape 4" descr="data:image/jpeg;base64,/9j/4AAQSkZJRgABAQAAAQABAAD/2wCEAAkGBxQSEhUUExQWFBQXFxgXGBQXFxQYFxcXFxUYFxYUFBQYHCggGBolHBYVITEhJSkrLi4uFx8zODMsNygtLisBCgoKDg0OGxAQGywkICQsLCwsLDQ0LCwsLCwsLCwsLCwsLCwsLCwsLCwsLCwsLCwsLCwsLCwsLCwsLCwsLCwsLP/AABEIAQUAwQMBIgACEQEDEQH/xAAcAAABBQEBAQAAAAAAAAAAAAAFAAIDBAYBBwj/xABLEAACAQIDBAYECggFAgYDAAABAgADEQQSIQUGMUETIlFhcZEygaGxBxQjQlJygrLB0RUkYnOSosLhM0NTs/A04oOTo8PS8RZEY//EABoBAAIDAQEAAAAAAAAAAAAAAAEEAgMFAAb/xAA0EQACAgEDAwEHAQcFAQAAAAAAAQIRAwQSMSFBURMFFCIyYXGBoTM0kbHB0fAkJTVCUyP/2gAMAwEAAhEDEQA/APF1hWtsOoKQq2utrm3Lxg3DrdgDwnq2HRRhspItlta/dBFWVSltMJscWo1e8ovmwlvHU1as+Y2CqLDtIAFpFs1fkiPpV1HlFiWvXbva0hH5zVy9NMgZiMPrccDFgwVcEXB7RDuHoFGswuOUclBrVKmXqqpPDsF5el1MxzVUdwO3Ml+kOYFi1+enVHsUSPZWw62JUvltTCixPziBygcUyujDhofVPYN3HX4vSVR/lqCfsi8Kim+pXknsjaPON3MI3ximtiCHGngZ6/itm0Ki2qIjEDmBBtHd8CsKyi3bL+1aiIhYnhJY4uN2LZsnqNUeSb57CFGuTTFqbagcgeyZjFUMs12+O2vjBVFWwvx5yhWpCjTCaZ3+efm353lEmr6D+OL2pS5O7TwIelh6gJuKXQlW9JTSOhIGmUhxbj6OttIDxOGI1UXHMwxiXy0DYqSlUDRr+mpDE+Jppb1yPZhYnXgRItls4KLoG7IwtR3+TUse4e+X9pbPq0H64ylheek7v4VKFC6gAnUmBN8aqOl9C5NgOep4+oXPqk3HpYrDK91Lgx6jrD6n4CcxmyMT0K1RSdqOXNnVWKhRpmYgWA75JSXrL9QzX7sUjUoWADWUIc1xlOj3XXsI7eJlUeTQ1TagpGD6QsoUcZNVwbBdePZCGIwgo4p10IBJXwPAW7uHqjMTUvLEJSk76ARieHOENn0iOMhxAubyRGIHGFI6TtBipR+TNrcJmPjBvpNLsqrm0ME7Vwgp1gR6JN5zIwbToj6Kr2e6KFel74pC0X0zNUDZhCVTGkjLc38YKXjJlMJGHBptmjqp31L+VpWWmWZnUZiH4SfZ5stHwdob3QKCk5NsxqG1+zKv952GO6Y7rp+np1+AVWxtY69ERbTgZA+1qpQpkOpAta17HMR5AzeNi6ai5IsIDOIGKrpTpAIBmJcjW56osPAtHZYklyYePO5PrEzFLCu41HXc2C89Ye2JvLUpWputshyFSLMLaWIPAx22NinBsyh+k6ZTTPAMqAqXCnlmFge6S7P3bqYsHEl1BqHhbmgCFzbmSpPr5cIs31pDjgnjU5cM0OJ3rC2BU6/81kG0sTSqUyTUFyOAMG4ndNk69at8mvG3G3ZrK7bcwNAWp0857bfnISyyTqiqOGL6xM4tIPWUA3sdZ3eV/lVHICT4LF0QzVAMrMToTw7hO41sM5zFmL24d/L2yA0vmRRwS5lrJ20mIH7VNlqC3qRvMzvSZFHaZY3dcLiEzcCcp8G6rewmDtp0qnSWIvY2sO7jCotoY1TSmbqpvNSWgECnNltMRXxJqVOP/Dx/KQYl2Gljcx+G2dVHX0UdhOvlJdW+omoxjwWaIsV8GHvmv3EroKVTMwHWHE//AM0mSp8V+17jI8LXyK2vH8hK4yp2PanHuwpF7eMg4tirA6cRwgyq/OV8NVGckm0tYtdLjh/zWWiFdhpN5x5HQ4ayZkuISJzZ2JKtad21UuR2iVk/xBFtU2IkJclsaqx/xiKUukEUFBsgEdeNjkGo8RCQXJqaWmXuok+ZMO7tUFfBP9NXbx1AtAVR/T7qSrObq7RNPEBb9R7A/hI4nTND2hG8aS7Bigq06ZLElu/lId3yxxGZRzA8hf8Aqmy2pu9TqqHHHTwPqgLZlQUEWo62Vr1AwItlc5l/lIj7kmYKfRsZvfiAzL1R86+Zb8Mmo19U0u7bgYWmbAXBawFgLsToJh9u7YXEsGQ6DMPPL+UvNvlRo4ZKS5mqKgU6aBra6+MTT+Nmnlh/pMarv/cofCBtou4oqequp7zMdeWdp4xaj5he5GpPbK4kZcnYklGkcA1hJcPlJ56c5QWaPDrqNPSWGDBk6NAqsSASDqIXqvmruw9FstRe8VVFQfe9kD1x1TLWLrkLh3vcdF0RHfScj7jU5PE6RfrlcvwMxGPy1LkXy9vbawPvgvFYlna5JljEspF+fPxMqSE+ReCvoFcGdE8T90wbVbUwrgvRTxP3TBFcamVdzRzfs0NNjLFPGMq5eUr2nAIRSiYVpJ8bMq8ImElbBtXgnWtZrxuMqZzfhIQIrQWzqVcDei752dtFOtg2x8EQklEDMPEe+RCS4ZSXUAEkkWAFyfADjJFMOUH6zaVPBfdAtaqQ2mhFoYrUyA9wRexFwRccLjt4HygPEekYIGjrW6QXq714tlCdMQo7LA+swVVxTsAGdiBoASbADgAJEJyW2zLpILbGHVN/pfgIPxhvUfszH3wjskdT7R/CDKmrHxPvlcfmY9n/AGGNEccrWncvfFkkmhJOuCxS1ItNRjUamELWuLad3fMjSaxE221Hpmn1CScoJv2zoqiU57qM7V4GdfrYZu2nVU/ZqoQfI0l/ijqiWW9+XfG4E3Sun0qWb10mWp7g3nBDhjuq6yj9gYUnI6dFPW3CV9WU0kF8Ceon1v6YIrelDGCSyL3P/Ty8xBGJ9I+Mj3HM3XGiOciihFRTqmMZo0VIaIOaTokinRrOTiYoorRTjiOjxH48D3HumyqbWSyrQ6MLlQt+q4VH6T56oy072GhBvMWBJsOxDAjiCCLgEXuOIPGXJ0KpW6Nfsj4v0S56xqVy6joWQ2RM9mVqjgqbgk8OLDsMyWKSzsOwka8dNNZMaZBIPL8dde3jCOO2WahFXNbpFDEW+eOq/mRm+2JGWSK6schpM2X4YJt2A7TloTOyG5MPIxp2Q/ap85H1oeSb9laz/wA2WNl6IPEwQTDdCkUSx4i5084DAnRdttA1sXCEIS6NIcI4rLWy9ntXcU1tmPC5tw5Q/j90KtOgal7kC5Xw1ax52Fz6pLcu4iourMzh0BYX4Xh7aNLIvVYMLdsD4MfKLcX1GnbDe3UQDQWJ5SSAVKS3Ua8RLS4VKOIpC9w5yHwqdQ+xpDg6JshAJGl9DyOusrbxV71NNCPYeUrjyP6niL+hQC2NjyJB8RD+zMDRemWdutyEC7cYdNUtoGIceFRRU/qhXZNdTTA+cPdO4FpO3RFSVlZAG6gZiBbXh2+qCsV6RhxnBZT+03uMB4s2aVrqzQzRUcUf87EMU7mihoTtEaIWNhLlbZmRczMLngBIcKAHF+Bl+rlBtYkDgTLOxRXXqC6UkM0uE3Kr1aIrUctQH5o0IgXHbOqUGy1UZD3jj4HnItMsxyi1VlOKPyd8UBbQT2AB8Wx1xc9DTsez5UQPR4+se8QnsQH4vjLcOjp3/wDMgyhx9Y94lz4Qpj+cJ1Rq3gJNhNpP0dRNCU+UXTiBZKg/hyN9gxlXi3bYT09d2cBXwq1MFStiE6HO13APSBaboQxtZs7cOGpi05xjW5dH+hqzy5MUk8cqZ5WNrsPmjzMeNsfse3+0jo7Jd8SMOgzOzhF4ag+i1+FitmnrmF+CfAqi069eoMTYlsjDUngFQqbge2Qy+jDlBh7V1q6Kf6L+x5rTHSKWvlXIWJ42UDU25ngLcyRKezsM7lKdIKoZAzuB1souKhLtc6ENoLAaQztDZZwy16NRrNT6jWsRfra24kXy8PbpKG79apRxCKoWoCGUKSArqwuQG5Hnrwv3y6FKPQq1s3klGUuWv5h7crZxq4v5bKhUZqdNsuYC+mVAb2HI385ptpbEFbEHPbrKy5hqwOWyEX6trX0trrIMJiQW69IIQvosQ5Chgts9tRqDpC1NVNhpc8rsVAzKLW7LMZBzsV20eULs7ocYKDsrZXALIbqQbEEHwI05TSb8dETTp0lAe5ubgCwBJuYNqgnHgVHp5emsEW32QqrcoL2vmIvrxmpwuBp1CKmKPSl3cJTUqCaS02GbMnoJnNu8EcJemxeSS6mc2VsxK1OlqFLK/W1N2TQC4Gl7HymRS7tqdTrrPSHq9ZFonD4eitNSyCxu4BD66k666cSxMvXwmLslWkmHrCkHD0lCKzlW61RcpVrZbgEToq2y/NkTjHueb4nAvVWkwFwKYUnsKO6/dySfC4PW2qi3GbbadFqIZL9cdGAS1N7B2Iz5u0hbC4FpROlzmHSWQX6hK3Z81m9HNYUxfiAx9V8sS2uuRX1Piszpp5CovwY6+qX9iYGmy1TVS5DAWYWIBUHh647GdUuykF8yAsMpyllcsFI0JsqXI4ZiJC+Lt0xuLGr1dR6JuR/wyjT9MnU0tc3LTxr6f0BG8Oy1ptmpiynl2GGdxtxnxoNVzlpKbd7H8BH4nDZ6LHuuJ6N8HahMBTAFri58TGXjW8x5Tah054MXvNuWot0ICdGOuNde+ADsKowAU3vwE9sx+FUo3AXBF/VPNt2bPiGpubFG6vfYnSQnC2jsOV7XfY0+6Wza2HRBYKW9IDh4+MZ8KOz2qYQlRcoQx8BxtNDSxdjqLA8DH7TGamwYXBFrSbpqinc1LcfN94p69+g6H+kvlFKNgz7wzyrAV3WnWVeDqoYdwa4lehx9Y94hrdXZnSrXfMR0SqbfSzFtD5QPSHW9f9Ui+BmDW5BSp6T+AnqnwaJmqZddF6Q6JYqlLKNfrVUP2Z5W/F/AT0zB75bPwKNVwxz1jRpUyhD2NSx6UkngBlS9tCYtmtw2pXY/qV1T+5gsDj+hxOHxOXOaVbI63AzZSch0/YNuz5Oe74anhsVWpYvpMtUi4phuywCsONwTYz53wFfO7q2nS9YAcBUVs6eA9NdPpz2fdLC4EUqWKOLQOA1QjpAAOHVIJvpz7YNRGMY7m6fAnbb4MJvvdsdi1VS5as6ZF4tdwAo0OtwPKF9k7lVaCK9WgtNwpYgvUcUwL2dyHsOBAA46jtkGC2tfaT4lVUqalR1vqAKgfIxtxNtfVPQF25Udetaop4o1NSh7iLS3G0o0y3VuW6NeEZHHolRLMOoqCwI65c1F61hrc5bWEBfFqy5hTrhH4KrZmFtTlzciLjXXj65vdpYSmUepRVUWwz0wACjcjoBdTyPqgbC7N6TC1bj5aiRV05qwDHxsCR6hDGHWhd5OlnlDmoMSemLLUz9cniD2i3dwt3T0PHVehZHy6P1EUaAIirYe2C9o7Mp4oZx1aqlRn1IZR81h3a68Zr/iaVcKKNZwGpkPSrIL2YAizKdcttDx7eUsjTT7EG6av8mdx+KzVAeiUWGthAOI2j1mI01Go48Z6ns/c3DV6IqpUNaoR1h0jAX+jZQpXXmYEpbo4erUVQooMGsTqeql2cMpNmawtmNzw4yXVJIjcHJsj3mUPgqFQgAuoYgC3AFiD6wx9cCVXpnDjLSsx0B/Ga7fPAVq2VaNMfF6anUmxK5SpsvYBczLYzYuNVAppgiw4ESzLNqXQjhjCUPiavsZirTIax4hh7h/aVadC+cnkfwvL2PpOjZagyuCtweI6gI9lpHgMPUfOFps65hcqL20i+OSU22a+oi3p4q+yLeHxg6P1WnoG7+1qWHwtNXuOqLc734WmE/RVcqVSg9u3LrCdV6xSmrYeovRgAGx1Itr7JdLUNmT7sr6s9CxO0F6Mki1lJuRpw5zynZdBvja1WYWZiwcHS1zoZrU3nzI1OrSqAHQnI1rEW7JkjQpU63VLtSvcCzC1+WvKF5ItXZXiwSTaaPTKWMoumYMGVTqRwvLnxtKtJmQggXF+8TzzAbdorh6lI3F3OXwJl3YG8NGlhDTJ6129pNjIxy+SeXSUm43z0CHTRQB+mE7YpHeir0MnhgPcBb0cb9Sn/7kyqemfH+qa/4PV+Qxh7qQ8hVP4zIj0z9b+qc+BnF84Tb0n8BB+Lw7JYsLBrkHtsSD7YQb0n8BObwplFAfsHlb50EB/WdK/IJDkEEaEG4PeOBhejsN8QzVECrSIz524LcXKLpdmBuLd0obLwLV6qUkHWc28AASx9QBPqm/2lSSgThkIBprT6QDgC3zAeZAyk9pa8NNukJKVckGw3GIfo1rIpGW2Ykg2BVRp58J6TgcKaSFX9IflMhiyBXNJ1AszEacmIdWB8LTbbUfNhqdVTrYIT2629hEr2XflEs+ffJPsynsyspxK0ydKiOjDtBQn3gH1Tu5uHZcRVRze6FWHg4T8/VAG6r5sVmNyVq5VJ4FeBI9ebynoORKbvUtYmxY35Lr6tB7Jbija+wrlltbXk8bq7RC1Xwy2zpUekEHFmRypsOZusIUNh49hboSl+bsgA8dbzFbIxXS7Rp1f9TEGpr+25b8Z9CwxxxZ2TNKFJGS3c3dxOGqNUNRGuuUKGqKNdWLHLqdAPWfCXsJsaqajPWdLs5cimW0u17AkDTlNABO2l2xCryyZ063B58fXB9KtdFvxAynxXqn2iXXawg2gdXHYxPqYBveTOkGHB5hv0P11/Gn/srD3wZD5PEfvV+5Am/v/Wv/AOF/tCHvgwHyeI/er9wxOH7Rm5qf3OP4Nzha1tJcsD2QaBLNGrG0zDaLBoL2DyEhqYKmeKKfUJZUzpkqRG2gc2x6B/yk/hX8oxth0P8AST+EQnlnSINq8B3y8gj9AUP9JPITsK2inbF4Dvl5PDfg7X9Wxh70HkjH8ZjD/iH6x+9N78GdHNhcQBzqW/8ATH5zJ4/Ydek7M9JlTOetpbiTx8AZQ/lHsT/+g5vSfwEbvENKP1Dyt86Of0n8BBFZiSdeZkIGhre33Z6F8D+xKnxylXemehanVCObWZgACBr2ZvIzgwz1tp44XAbp6gCsbZ7VGCoDwvlAIvxsBxImf3T3trYSthyXZqFKoW6LlZ1KvYeDEz2upTwtV2rUFpk4lkdqllYt1BbLm5WU8Od4xGqMqTcZWAdsVVdunNLQLlBJ62nElfG9u7jD2LwpOBo01sGfrC99MxLX9sfRwdNc61CGpqOfpZXFxlN+IIIlpahquGIso0UcLDwnQhVtleSfCRU2Bu4mGBIJZiSbm3VzcQgHLj2nWUfhA2m1HC4gjRTRKhhxNSqwpqtuyzEmawAjy/tPLPhox1ko0BxZjVa3YgyICfFmP2YWkl0IxblLqecbuH9bofvF98+jkM+cd2x+t0P3i++fRyyOPuHUcoknYyJjLRchxDSgrWqkfSUH1qbe4iWXa8p1tHpnvKn7Sn8QJW2XQR5zv+f11/8Awv8AaH5w/wDBf/h4j96v3DM/v9/1r+FL/bE0HwXf4eJ/eJ9wxaH7RmzqP3OP4NradiE6YwYxJRqWlpTKAkqPJJkWi5OmRo14+SIitFFFCceDbhbw08NSqIysS1TNccLZFH4Q7vDvPQrUCgDXObQjmaVRR7WExu69EMrX+l+AhfauFUU7jQ3/AKWiLytOjVhhi2pdwLUQ5nIGgC3PIX4XPqPlNrhNj7KqU0LWDlFzEM4ObKM3tmJq+k31RNfhdnKaaE81X7okXk2Derx76tk77n7Mb0axX7Z/GHdhYNsMq0sPjb01YlabLTcjMbsqN6Sgm50PEwCdlpaWtibOVa6NcCx4ngNCBw8ZKGoTdUZ88DS5NZVw7P0ZapcKVHoroNADx1OYDW3MzSYekew+pbD2/lKOz8IrArq9xY5RwB53JhrB08yC69bgRm+cNDp4iOCb6oh5cgT2nkNByE8z3w3Vq4zaAJJNBURWNstvSJFMcxqDc8ye6esNhQB/2k+Q/tB1fYIqtmFSrSAGXKpUXIN87aEcNLWHCdLqgRtMxWy9xsJQYOtMs4NwzEkg915rVltN3SOGIrevoz/THvsapbq4g3/apq3utAml2OcG+WUiZDiHk1TZ2OB0bDsO0hlPlYyZdk4kjrGhfsAe3n/aDf8AQPpsEsZBih1SeyzeRB914Qr4DFL/APr0370f8DYylWaqAQ+EqC4I0DHiO4QL4nSC1tVs823/AB+uN4UvuCaD4Lv8PE/vE+60Ab603at0hpuq5aS5ipsSq2PWI7YY+DnHJTTEBwdXThr81hK8eKTytJGpqckVoou/BvROmU12xR7WHqnP01huHS2PfG/d8i7GJ6+PyXZy8fQTpBdM5Hbke3naWk2Y55Wlbi1yTUk+Csj2llHvK1VVU5S6gjkTYzqsOTL5iHbJdgbo+S1FIOl7x5iKdT8A3I+f90vQb6/9Kwvto2onx96sPxgvdFfkz9c+5YV23bogDzbT1KzfgJmS+c3MfCANQZncKp1AyqLsfADi3KbylSK06asCCFUEHQggC4I5TM7qa4+kBoe37DWImyxaG/G/f298GX5S/UOp7SpLGDtfXukZpyXDqZQnTsokrR6TscgAWsBbgJfU5ahXk4zD6y2DezKfOZfd7HXGUm1uP9oYxdcqoYa5CG9XBh61vNtfEk0Y7+GTiwuGjw0Gpi/C3bJVxXhDtBuL4eOvBlTHgcSo7zoPOM/TFLgGNQ9lNXb2jT2yLgyW9BXPO5oNXGVG9GiVHa7KvsFzHGow9Koi+Av7T+U7YdvCN4s0HDGqP8wn1L+U6dora+YW77QbGH1EWsI3pr2Of5uv/VGVNm0W9KlTPeUX8oBxW89GlUbNUWxVT29YEi3lbykNHfei5OUhrcba28bSShK+nIXNbbfH6B4bGw4/yKX8C/lHMFSwCqtuFgBa/ZA//wCWUuZ9WWp+CmO27tkUqJqZbNbqqxFyeQsDf2SbhNfNZVvg/loMJXJgbb29FOmhWmy1HNxobhT2tb3TEYjbmIrgmoxUH/LXQAd9uMpgRzDot1Sn/ATy6vbcY/xHu5Y3Jue06xRARwmikkqM9yvqcue0+cUV++KdSBZg9zwOiP1z7hCG2iCD+yt/XUJA9iHzlHdA/I/ab8Jf2kL0qr9tQKPBQFP82eeMfznt8fYqbpn9fpeP9DTdVKRtfS9r+uYPdU/r1Px/pM9Kp0VICjjYc+6VaqW2CYzmV5Px/UD5e2TI2UEk2A1J7AOc5WWzEHtlumqsFo6HOcz3/wBNLXH2mKrbmM/ZF3KlZUo26KOz67LdzcM/WIN9BYBEPYQoF+8mGcJvKy6OLiVNpU8reOvCOwbLlsRc35xvDrXCPFoWy6VTl4ZepbfULlF+rcDw+b7NPVKtba9/perSVcbRAZWWwB6p8eINvMSIIB+c1dN6uo6xjS8szdSsWD5nb8IvrtW3CmpPa/W9klqbz4i1gyqP2VEE6ngPOdtNeOlgl16mTLUyvp0LFXbOIbjVb3e6Q/Gah4uT65HadvLVgxrsVPPk8knSMeLHzMbeNnVkljguEQeSb5Zl95tajjsSm3k5HuYyzua2lb6y+5pX28QcUATYMgW/1s6j2kSbcw6VvrJ7mmRi/fX92el1P/GR+0TSFo16hPEk27Te3hORGbNI8vbGkzkdaLLJBEIrzhEaYDh9xOyOKcGjE7p2FEE8AzX8AdZdx6EYXXQnKx8WbMfaTB2wh+qAfTJT+N8n4w3t63xduHFNPtqJ4uXzfk9tj7ATYGIWni0d2yqupbU2GUi9hqeM9OwJBKOCSrKpFxrYqLEjvnkDek31RPS9m409BSHZTQfyiU6tNxSQ7lSUr/zknxSdduHE++P2QlwapFuksV/dD/D87lvtmCtpPmsnOoSD3INXPuXxcQxQxdlsV8JGGDJkSjjVsTnlhjuU3RNtw3YZeFhKlJrDvirVy/E6DgOQkWWb2h9kwxJPJ1f6GJrPaUsjax9F+o+pr4/jyiV7iR2kajUj1j/njNnhoyq3Rab+v9ywWjLxt5yWFND4oyczTrOomERkQYxG86ztpk962tXB7FpnydoT3XWzYi3DpFt4EMR7LQTvcflfsp99oW3ZbRz9IU/5QyH7sxsX76/uz02pX+2R+y/mHpy0ZniLTaPL7WOivGZp0MJ1hodEZ0ERhM4FCvFFeKANGF3ePydEd7v/AAkj3ssKbe/6d/FP9xYK3ZPVHYFt6yzE+zJCe27nDv8AY/3FnjZL4z28Oxm39JvqiehbLX5Kn2ZE+6J55U9Jvqibum56Gmq+k6qo7hkuzepQT42jen0sc7+Lhfqd7T1EsVbe7ZZwwzM1Tkeqt/oqeI+s1z4BZbWD6mC0QKTlTghJIIAsATzt3xUqy5rOCpGvGw9k3MWOOKKjFUeZyyeVuTdl8zonC14zNGBTkeTGVBwPZ7j/AMEWaKc1aOi6djyI0mMpsbW5jTyihi7VglHa6HzhIjDETJER+aNZohGtOOMnvaflB9RPvtCm6bDo343D2Pha6+0tBe9QvU+wv3ml3dA6VdfnL7jMSDrWP7nqMsb9mRX0RobxRGITaPLjSI3KY+dgoNjCDOgGdivOo6ztpydtFOo6zC7u9WkO0kn8B7BJtrY5zTdb9W4BFuwgyLYlF+jQhbgi/Hvkm1MM4R2KkDTXT6QmDj9KMH16s9P8csivhUCn9JvqiaDZ+1HJU20VAi9ltMx07wB9mAKp1P1Ybw1IhFsCNByNuEGiaUnbG/acbS6eQt+l2+iPbLSuzAXp5hoR1+HmIBIkq4pwLB2t2Xmp6vhmE8HhBsVzTGYq1uHpAj3Rp2snNW9kEfGWOhYnyjGcycchW8Cb6hkbWp949UmXaVM/O98zLPOpV7pJZWB6WJpRjUv6Q8x7ZKtVTwYeYmZSsL+w+vSIgc5yydaBLTJpP8Gpv3xGZS47bSQVCOD/AMxk1kKnpvqaaNZpmvjLg+mfOSfHanJvdO9QHuz8lXelvlPsL99pd3TJtVt9NfumBts1mZrtxso/mMubAxjUzUsARmUnjfQcvVeY8H/q3+T0OSLWgivt/M1ojiYLrbSZWZco0JHHsJAnP0x2p7ZtLImjzb080wkTHBoK/TC81b2SRNqoe3ynb0ReGfgIloiZT/SNM8/YY4YxPpCHciPpy8Fq8UrfGU+kPOdnWgbJeDMbuVbU0HcIS2236vU8B95Ztt293MM+Ew2aiuboaRLAsCSaa3JseMZvlu7hqWAxDgFSE6t2JGYsoUa8bkieX9GXJ6aOpg5pUeQv6TfVE32z2+Sp/UT7omDcdZvqievbs7Bw2LwyPSrvdVVXUrYo4UXBBANuYPAiR2t8D2tmo02BDO9CDyHlNYdyhyr+af3jG3KflWU+KsPxnenPwIetj8mWOFT6IkT4GmfmCac7oV+T0z6yPwkT7o4kcMh8HH4zts0H1IPuZGpsyn9E+ZkQ2Unf5zTV9gYhLZ0IBNgQUa5PAABu72QLi6dO5D4noyEN6XyasW4WJY3U3II7hJJ5F3YVtlwUm2Ug1zkeNo39F3Js3C3LiLaGCMTstUqZenZl6DpVYvSBL6A07GplFgc3HgLC5tc1snDUaVgMUrktUvdlPVC0yjaNbKSWsBr8qlwMj2msmRf9g7I+Cu+yG7R7ZG2y37vOaZ8NYAsSl7ektrXJ1IzX0AHAH0hwldslh1rEimdbWUP0odTlJzMvRpe2nXFr3El7zmXch6UGZp9m1By9okD4B/onympKjttqBqVNgRqdGPDy6w5ggOrUlAWzAm3WAINjc8wTy93eIfesn0O9GJg8ahUkMCDYcfH+0sbOZgXyk8Rw8JLvV/ij6i/eaXd0hpVv9JfuyqOZxnvHckU9Oona1U6a8VU8uNrH2gyLpz/wCaMKDfQeU4aCn5q+QjS1zXSjPenTdmYeue6Op1z2Aw5UwVM/NEamzqf0becktevAHpwX04+j7Z3pUPI+YhQ7LTv84w7JXtPsli9oR+pW9KyjdP2vZFLv6KX6XsnYff4A93Zst3dt/q9HqcKVMel2IP2Zn/hR26z0UpgZVuGOt8xJIF9OQDfxd0UUSbe0liivU/J5y9fVtPmz0LdzeFqeJwhVdGUUnGb0l6EkcvpKp/8AuKKLx5Rparqup6YNsj6H83/bJKe2P2P5v7TsUatmXtQ5tpfs/wA39o0bS0vl/m/tOxSVlbSF+kAbdTvGo0PaNOPfPB9sYnpNpVy4zddhY/RHVAvbsEUUrycF+nXxBPH7RpPhVD4dWVWKqMxBXW11YC4mV2i6061MouUC2l+/tt3xRRePI4+D6BwG3Olp03amLlBqSDxAzW6ul7DyirY6mBrQQ/w//GKKNWZ7SsgYYdiQcLT8dB7lki7DwjadBbno7xRQpJ8oFtcM8t+FfAUqGJprSUqDRUm7Ftekcc+4Ql8FmwExVLEMzMpWqqjLa1ujB1uO+dilKit9GjOT92TNZW3MUOqiq3WVzqoNshW3Aj6RlLGbsZL/ACt7fsf90UUnPHGuBNZJeQDisPk539UgVooon3G1wPNScLxRQnDekiiinH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198" name="AutoShape 6" descr="data:image/jpeg;base64,/9j/4AAQSkZJRgABAQAAAQABAAD/2wCEAAkGBxQSEhUUExQWFBQXFxgXGBQXFxQYFxcXFxUYFxYUFBQYHCggGBolHBYVITEhJSkrLi4uFx8zODMsNygtLisBCgoKDg0OGxAQGywkICQsLCwsLDQ0LCwsLCwsLCwsLCwsLCwsLCwsLCwsLCwsLCwsLCwsLCwsLCwsLCwsLCwsLP/AABEIAQUAwQMBIgACEQEDEQH/xAAcAAABBQEBAQAAAAAAAAAAAAAFAAIDBAYBBwj/xABLEAACAQIDBAYECggFAgYDAAABAgADEQQSIQUGMUETIlFhcZEygaGxBxQjQlJygrLB0RUkYnOSosLhM0NTs/A04oOTo8PS8RZEY//EABoBAAIDAQEAAAAAAAAAAAAAAAEEAgMFAAb/xAA0EQACAgEDAwEHAQcFAQAAAAAAAQIRAwQSMSFBURMFFCIyYXGBoTM0kbHB0fAkJTVCUyP/2gAMAwEAAhEDEQA/APF1hWtsOoKQq2utrm3Lxg3DrdgDwnq2HRRhspItlta/dBFWVSltMJscWo1e8ovmwlvHU1as+Y2CqLDtIAFpFs1fkiPpV1HlFiWvXbva0hH5zVy9NMgZiMPrccDFgwVcEXB7RDuHoFGswuOUclBrVKmXqqpPDsF5el1MxzVUdwO3Ml+kOYFi1+enVHsUSPZWw62JUvltTCixPziBygcUyujDhofVPYN3HX4vSVR/lqCfsi8Kim+pXknsjaPON3MI3ximtiCHGngZ6/itm0Ki2qIjEDmBBtHd8CsKyi3bL+1aiIhYnhJY4uN2LZsnqNUeSb57CFGuTTFqbagcgeyZjFUMs12+O2vjBVFWwvx5yhWpCjTCaZ3+efm353lEmr6D+OL2pS5O7TwIelh6gJuKXQlW9JTSOhIGmUhxbj6OttIDxOGI1UXHMwxiXy0DYqSlUDRr+mpDE+Jppb1yPZhYnXgRItls4KLoG7IwtR3+TUse4e+X9pbPq0H64ylheek7v4VKFC6gAnUmBN8aqOl9C5NgOep4+oXPqk3HpYrDK91Lgx6jrD6n4CcxmyMT0K1RSdqOXNnVWKhRpmYgWA75JSXrL9QzX7sUjUoWADWUIc1xlOj3XXsI7eJlUeTQ1TagpGD6QsoUcZNVwbBdePZCGIwgo4p10IBJXwPAW7uHqjMTUvLEJSk76ARieHOENn0iOMhxAubyRGIHGFI6TtBipR+TNrcJmPjBvpNLsqrm0ME7Vwgp1gR6JN5zIwbToj6Kr2e6KFel74pC0X0zNUDZhCVTGkjLc38YKXjJlMJGHBptmjqp31L+VpWWmWZnUZiH4SfZ5stHwdob3QKCk5NsxqG1+zKv952GO6Y7rp+np1+AVWxtY69ERbTgZA+1qpQpkOpAta17HMR5AzeNi6ai5IsIDOIGKrpTpAIBmJcjW56osPAtHZYklyYePO5PrEzFLCu41HXc2C89Ye2JvLUpWputshyFSLMLaWIPAx22NinBsyh+k6ZTTPAMqAqXCnlmFge6S7P3bqYsHEl1BqHhbmgCFzbmSpPr5cIs31pDjgnjU5cM0OJ3rC2BU6/81kG0sTSqUyTUFyOAMG4ndNk69at8mvG3G3ZrK7bcwNAWp0857bfnISyyTqiqOGL6xM4tIPWUA3sdZ3eV/lVHICT4LF0QzVAMrMToTw7hO41sM5zFmL24d/L2yA0vmRRwS5lrJ20mIH7VNlqC3qRvMzvSZFHaZY3dcLiEzcCcp8G6rewmDtp0qnSWIvY2sO7jCotoY1TSmbqpvNSWgECnNltMRXxJqVOP/Dx/KQYl2Gljcx+G2dVHX0UdhOvlJdW+omoxjwWaIsV8GHvmv3EroKVTMwHWHE//AM0mSp8V+17jI8LXyK2vH8hK4yp2PanHuwpF7eMg4tirA6cRwgyq/OV8NVGckm0tYtdLjh/zWWiFdhpN5x5HQ4ayZkuISJzZ2JKtad21UuR2iVk/xBFtU2IkJclsaqx/xiKUukEUFBsgEdeNjkGo8RCQXJqaWmXuok+ZMO7tUFfBP9NXbx1AtAVR/T7qSrObq7RNPEBb9R7A/hI4nTND2hG8aS7Bigq06ZLElu/lId3yxxGZRzA8hf8Aqmy2pu9TqqHHHTwPqgLZlQUEWo62Vr1AwItlc5l/lIj7kmYKfRsZvfiAzL1R86+Zb8Mmo19U0u7bgYWmbAXBawFgLsToJh9u7YXEsGQ6DMPPL+UvNvlRo4ZKS5mqKgU6aBra6+MTT+Nmnlh/pMarv/cofCBtou4oqequp7zMdeWdp4xaj5he5GpPbK4kZcnYklGkcA1hJcPlJ56c5QWaPDrqNPSWGDBk6NAqsSASDqIXqvmruw9FstRe8VVFQfe9kD1x1TLWLrkLh3vcdF0RHfScj7jU5PE6RfrlcvwMxGPy1LkXy9vbawPvgvFYlna5JljEspF+fPxMqSE+ReCvoFcGdE8T90wbVbUwrgvRTxP3TBFcamVdzRzfs0NNjLFPGMq5eUr2nAIRSiYVpJ8bMq8ImElbBtXgnWtZrxuMqZzfhIQIrQWzqVcDei752dtFOtg2x8EQklEDMPEe+RCS4ZSXUAEkkWAFyfADjJFMOUH6zaVPBfdAtaqQ2mhFoYrUyA9wRexFwRccLjt4HygPEekYIGjrW6QXq714tlCdMQo7LA+swVVxTsAGdiBoASbADgAJEJyW2zLpILbGHVN/pfgIPxhvUfszH3wjskdT7R/CDKmrHxPvlcfmY9n/AGGNEccrWncvfFkkmhJOuCxS1ItNRjUamELWuLad3fMjSaxE221Hpmn1CScoJv2zoqiU57qM7V4GdfrYZu2nVU/ZqoQfI0l/ijqiWW9+XfG4E3Sun0qWb10mWp7g3nBDhjuq6yj9gYUnI6dFPW3CV9WU0kF8Ceon1v6YIrelDGCSyL3P/Ty8xBGJ9I+Mj3HM3XGiOciihFRTqmMZo0VIaIOaTokinRrOTiYoorRTjiOjxH48D3HumyqbWSyrQ6MLlQt+q4VH6T56oy072GhBvMWBJsOxDAjiCCLgEXuOIPGXJ0KpW6Nfsj4v0S56xqVy6joWQ2RM9mVqjgqbgk8OLDsMyWKSzsOwka8dNNZMaZBIPL8dde3jCOO2WahFXNbpFDEW+eOq/mRm+2JGWSK6schpM2X4YJt2A7TloTOyG5MPIxp2Q/ap85H1oeSb9laz/wA2WNl6IPEwQTDdCkUSx4i5084DAnRdttA1sXCEIS6NIcI4rLWy9ntXcU1tmPC5tw5Q/j90KtOgal7kC5Xw1ax52Fz6pLcu4iourMzh0BYX4Xh7aNLIvVYMLdsD4MfKLcX1GnbDe3UQDQWJ5SSAVKS3Ua8RLS4VKOIpC9w5yHwqdQ+xpDg6JshAJGl9DyOusrbxV71NNCPYeUrjyP6niL+hQC2NjyJB8RD+zMDRemWdutyEC7cYdNUtoGIceFRRU/qhXZNdTTA+cPdO4FpO3RFSVlZAG6gZiBbXh2+qCsV6RhxnBZT+03uMB4s2aVrqzQzRUcUf87EMU7mihoTtEaIWNhLlbZmRczMLngBIcKAHF+Bl+rlBtYkDgTLOxRXXqC6UkM0uE3Kr1aIrUctQH5o0IgXHbOqUGy1UZD3jj4HnItMsxyi1VlOKPyd8UBbQT2AB8Wx1xc9DTsez5UQPR4+se8QnsQH4vjLcOjp3/wDMgyhx9Y94lz4Qpj+cJ1Rq3gJNhNpP0dRNCU+UXTiBZKg/hyN9gxlXi3bYT09d2cBXwq1MFStiE6HO13APSBaboQxtZs7cOGpi05xjW5dH+hqzy5MUk8cqZ5WNrsPmjzMeNsfse3+0jo7Jd8SMOgzOzhF4ag+i1+FitmnrmF+CfAqi069eoMTYlsjDUngFQqbge2Qy+jDlBh7V1q6Kf6L+x5rTHSKWvlXIWJ42UDU25ngLcyRKezsM7lKdIKoZAzuB1souKhLtc6ENoLAaQztDZZwy16NRrNT6jWsRfra24kXy8PbpKG79apRxCKoWoCGUKSArqwuQG5Hnrwv3y6FKPQq1s3klGUuWv5h7crZxq4v5bKhUZqdNsuYC+mVAb2HI385ptpbEFbEHPbrKy5hqwOWyEX6trX0trrIMJiQW69IIQvosQ5Chgts9tRqDpC1NVNhpc8rsVAzKLW7LMZBzsV20eULs7ocYKDsrZXALIbqQbEEHwI05TSb8dETTp0lAe5ubgCwBJuYNqgnHgVHp5emsEW32QqrcoL2vmIvrxmpwuBp1CKmKPSl3cJTUqCaS02GbMnoJnNu8EcJemxeSS6mc2VsxK1OlqFLK/W1N2TQC4Gl7HymRS7tqdTrrPSHq9ZFonD4eitNSyCxu4BD66k666cSxMvXwmLslWkmHrCkHD0lCKzlW61RcpVrZbgEToq2y/NkTjHueb4nAvVWkwFwKYUnsKO6/dySfC4PW2qi3GbbadFqIZL9cdGAS1N7B2Iz5u0hbC4FpROlzmHSWQX6hK3Z81m9HNYUxfiAx9V8sS2uuRX1Piszpp5CovwY6+qX9iYGmy1TVS5DAWYWIBUHh647GdUuykF8yAsMpyllcsFI0JsqXI4ZiJC+Lt0xuLGr1dR6JuR/wyjT9MnU0tc3LTxr6f0BG8Oy1ptmpiynl2GGdxtxnxoNVzlpKbd7H8BH4nDZ6LHuuJ6N8HahMBTAFri58TGXjW8x5Tah054MXvNuWot0ICdGOuNde+ADsKowAU3vwE9sx+FUo3AXBF/VPNt2bPiGpubFG6vfYnSQnC2jsOV7XfY0+6Wza2HRBYKW9IDh4+MZ8KOz2qYQlRcoQx8BxtNDSxdjqLA8DH7TGamwYXBFrSbpqinc1LcfN94p69+g6H+kvlFKNgz7wzyrAV3WnWVeDqoYdwa4lehx9Y94hrdXZnSrXfMR0SqbfSzFtD5QPSHW9f9Ui+BmDW5BSp6T+AnqnwaJmqZddF6Q6JYqlLKNfrVUP2Z5W/F/AT0zB75bPwKNVwxz1jRpUyhD2NSx6UkngBlS9tCYtmtw2pXY/qV1T+5gsDj+hxOHxOXOaVbI63AzZSch0/YNuz5Oe74anhsVWpYvpMtUi4phuywCsONwTYz53wFfO7q2nS9YAcBUVs6eA9NdPpz2fdLC4EUqWKOLQOA1QjpAAOHVIJvpz7YNRGMY7m6fAnbb4MJvvdsdi1VS5as6ZF4tdwAo0OtwPKF9k7lVaCK9WgtNwpYgvUcUwL2dyHsOBAA46jtkGC2tfaT4lVUqalR1vqAKgfIxtxNtfVPQF25Udetaop4o1NSh7iLS3G0o0y3VuW6NeEZHHolRLMOoqCwI65c1F61hrc5bWEBfFqy5hTrhH4KrZmFtTlzciLjXXj65vdpYSmUepRVUWwz0wACjcjoBdTyPqgbC7N6TC1bj5aiRV05qwDHxsCR6hDGHWhd5OlnlDmoMSemLLUz9cniD2i3dwt3T0PHVehZHy6P1EUaAIirYe2C9o7Mp4oZx1aqlRn1IZR81h3a68Zr/iaVcKKNZwGpkPSrIL2YAizKdcttDx7eUsjTT7EG6av8mdx+KzVAeiUWGthAOI2j1mI01Go48Z6ns/c3DV6IqpUNaoR1h0jAX+jZQpXXmYEpbo4erUVQooMGsTqeql2cMpNmawtmNzw4yXVJIjcHJsj3mUPgqFQgAuoYgC3AFiD6wx9cCVXpnDjLSsx0B/Ga7fPAVq2VaNMfF6anUmxK5SpsvYBczLYzYuNVAppgiw4ESzLNqXQjhjCUPiavsZirTIax4hh7h/aVadC+cnkfwvL2PpOjZagyuCtweI6gI9lpHgMPUfOFps65hcqL20i+OSU22a+oi3p4q+yLeHxg6P1WnoG7+1qWHwtNXuOqLc734WmE/RVcqVSg9u3LrCdV6xSmrYeovRgAGx1Itr7JdLUNmT7sr6s9CxO0F6Mki1lJuRpw5zynZdBvja1WYWZiwcHS1zoZrU3nzI1OrSqAHQnI1rEW7JkjQpU63VLtSvcCzC1+WvKF5ItXZXiwSTaaPTKWMoumYMGVTqRwvLnxtKtJmQggXF+8TzzAbdorh6lI3F3OXwJl3YG8NGlhDTJ6129pNjIxy+SeXSUm43z0CHTRQB+mE7YpHeir0MnhgPcBb0cb9Sn/7kyqemfH+qa/4PV+Qxh7qQ8hVP4zIj0z9b+qc+BnF84Tb0n8BB+Lw7JYsLBrkHtsSD7YQb0n8BObwplFAfsHlb50EB/WdK/IJDkEEaEG4PeOBhejsN8QzVECrSIz524LcXKLpdmBuLd0obLwLV6qUkHWc28AASx9QBPqm/2lSSgThkIBprT6QDgC3zAeZAyk9pa8NNukJKVckGw3GIfo1rIpGW2Ykg2BVRp58J6TgcKaSFX9IflMhiyBXNJ1AszEacmIdWB8LTbbUfNhqdVTrYIT2629hEr2XflEs+ffJPsynsyspxK0ydKiOjDtBQn3gH1Tu5uHZcRVRze6FWHg4T8/VAG6r5sVmNyVq5VJ4FeBI9ebynoORKbvUtYmxY35Lr6tB7Jbija+wrlltbXk8bq7RC1Xwy2zpUekEHFmRypsOZusIUNh49hboSl+bsgA8dbzFbIxXS7Rp1f9TEGpr+25b8Z9CwxxxZ2TNKFJGS3c3dxOGqNUNRGuuUKGqKNdWLHLqdAPWfCXsJsaqajPWdLs5cimW0u17AkDTlNABO2l2xCryyZ063B58fXB9KtdFvxAynxXqn2iXXawg2gdXHYxPqYBveTOkGHB5hv0P11/Gn/srD3wZD5PEfvV+5Am/v/Wv/AOF/tCHvgwHyeI/er9wxOH7Rm5qf3OP4Nzha1tJcsD2QaBLNGrG0zDaLBoL2DyEhqYKmeKKfUJZUzpkqRG2gc2x6B/yk/hX8oxth0P8AST+EQnlnSINq8B3y8gj9AUP9JPITsK2inbF4Dvl5PDfg7X9Wxh70HkjH8ZjD/iH6x+9N78GdHNhcQBzqW/8ATH5zJ4/Ydek7M9JlTOetpbiTx8AZQ/lHsT/+g5vSfwEbvENKP1Dyt86Of0n8BBFZiSdeZkIGhre33Z6F8D+xKnxylXemehanVCObWZgACBr2ZvIzgwz1tp44XAbp6gCsbZ7VGCoDwvlAIvxsBxImf3T3trYSthyXZqFKoW6LlZ1KvYeDEz2upTwtV2rUFpk4lkdqllYt1BbLm5WU8Od4xGqMqTcZWAdsVVdunNLQLlBJ62nElfG9u7jD2LwpOBo01sGfrC99MxLX9sfRwdNc61CGpqOfpZXFxlN+IIIlpahquGIso0UcLDwnQhVtleSfCRU2Bu4mGBIJZiSbm3VzcQgHLj2nWUfhA2m1HC4gjRTRKhhxNSqwpqtuyzEmawAjy/tPLPhox1ko0BxZjVa3YgyICfFmP2YWkl0IxblLqecbuH9bofvF98+jkM+cd2x+t0P3i++fRyyOPuHUcoknYyJjLRchxDSgrWqkfSUH1qbe4iWXa8p1tHpnvKn7Sn8QJW2XQR5zv+f11/8Awv8AaH5w/wDBf/h4j96v3DM/v9/1r+FL/bE0HwXf4eJ/eJ9wxaH7RmzqP3OP4NradiE6YwYxJRqWlpTKAkqPJJkWi5OmRo14+SIitFFFCceDbhbw08NSqIysS1TNccLZFH4Q7vDvPQrUCgDXObQjmaVRR7WExu69EMrX+l+AhfauFUU7jQ3/AKWiLytOjVhhi2pdwLUQ5nIGgC3PIX4XPqPlNrhNj7KqU0LWDlFzEM4ObKM3tmJq+k31RNfhdnKaaE81X7okXk2Derx76tk77n7Mb0axX7Z/GHdhYNsMq0sPjb01YlabLTcjMbsqN6Sgm50PEwCdlpaWtibOVa6NcCx4ngNCBw8ZKGoTdUZ88DS5NZVw7P0ZapcKVHoroNADx1OYDW3MzSYekew+pbD2/lKOz8IrArq9xY5RwB53JhrB08yC69bgRm+cNDp4iOCb6oh5cgT2nkNByE8z3w3Vq4zaAJJNBURWNstvSJFMcxqDc8ye6esNhQB/2k+Q/tB1fYIqtmFSrSAGXKpUXIN87aEcNLWHCdLqgRtMxWy9xsJQYOtMs4NwzEkg915rVltN3SOGIrevoz/THvsapbq4g3/apq3utAml2OcG+WUiZDiHk1TZ2OB0bDsO0hlPlYyZdk4kjrGhfsAe3n/aDf8AQPpsEsZBih1SeyzeRB914Qr4DFL/APr0370f8DYylWaqAQ+EqC4I0DHiO4QL4nSC1tVs823/AB+uN4UvuCaD4Lv8PE/vE+60Ab603at0hpuq5aS5ipsSq2PWI7YY+DnHJTTEBwdXThr81hK8eKTytJGpqckVoou/BvROmU12xR7WHqnP01huHS2PfG/d8i7GJ6+PyXZy8fQTpBdM5Hbke3naWk2Y55Wlbi1yTUk+Csj2llHvK1VVU5S6gjkTYzqsOTL5iHbJdgbo+S1FIOl7x5iKdT8A3I+f90vQb6/9Kwvto2onx96sPxgvdFfkz9c+5YV23bogDzbT1KzfgJmS+c3MfCANQZncKp1AyqLsfADi3KbylSK06asCCFUEHQggC4I5TM7qa4+kBoe37DWImyxaG/G/f298GX5S/UOp7SpLGDtfXukZpyXDqZQnTsokrR6TscgAWsBbgJfU5ahXk4zD6y2DezKfOZfd7HXGUm1uP9oYxdcqoYa5CG9XBh61vNtfEk0Y7+GTiwuGjw0Gpi/C3bJVxXhDtBuL4eOvBlTHgcSo7zoPOM/TFLgGNQ9lNXb2jT2yLgyW9BXPO5oNXGVG9GiVHa7KvsFzHGow9Koi+Av7T+U7YdvCN4s0HDGqP8wn1L+U6dora+YW77QbGH1EWsI3pr2Of5uv/VGVNm0W9KlTPeUX8oBxW89GlUbNUWxVT29YEi3lbykNHfei5OUhrcba28bSShK+nIXNbbfH6B4bGw4/yKX8C/lHMFSwCqtuFgBa/ZA//wCWUuZ9WWp+CmO27tkUqJqZbNbqqxFyeQsDf2SbhNfNZVvg/loMJXJgbb29FOmhWmy1HNxobhT2tb3TEYjbmIrgmoxUH/LXQAd9uMpgRzDot1Sn/ATy6vbcY/xHu5Y3Jue06xRARwmikkqM9yvqcue0+cUV++KdSBZg9zwOiP1z7hCG2iCD+yt/XUJA9iHzlHdA/I/ab8Jf2kL0qr9tQKPBQFP82eeMfznt8fYqbpn9fpeP9DTdVKRtfS9r+uYPdU/r1Px/pM9Kp0VICjjYc+6VaqW2CYzmV5Px/UD5e2TI2UEk2A1J7AOc5WWzEHtlumqsFo6HOcz3/wBNLXH2mKrbmM/ZF3KlZUo26KOz67LdzcM/WIN9BYBEPYQoF+8mGcJvKy6OLiVNpU8reOvCOwbLlsRc35xvDrXCPFoWy6VTl4ZepbfULlF+rcDw+b7NPVKtba9/perSVcbRAZWWwB6p8eINvMSIIB+c1dN6uo6xjS8szdSsWD5nb8IvrtW3CmpPa/W9klqbz4i1gyqP2VEE6ngPOdtNeOlgl16mTLUyvp0LFXbOIbjVb3e6Q/Gah4uT65HadvLVgxrsVPPk8knSMeLHzMbeNnVkljguEQeSb5Zl95tajjsSm3k5HuYyzua2lb6y+5pX28QcUATYMgW/1s6j2kSbcw6VvrJ7mmRi/fX92el1P/GR+0TSFo16hPEk27Te3hORGbNI8vbGkzkdaLLJBEIrzhEaYDh9xOyOKcGjE7p2FEE8AzX8AdZdx6EYXXQnKx8WbMfaTB2wh+qAfTJT+N8n4w3t63xduHFNPtqJ4uXzfk9tj7ATYGIWni0d2yqupbU2GUi9hqeM9OwJBKOCSrKpFxrYqLEjvnkDek31RPS9m409BSHZTQfyiU6tNxSQ7lSUr/zknxSdduHE++P2QlwapFuksV/dD/D87lvtmCtpPmsnOoSD3INXPuXxcQxQxdlsV8JGGDJkSjjVsTnlhjuU3RNtw3YZeFhKlJrDvirVy/E6DgOQkWWb2h9kwxJPJ1f6GJrPaUsjax9F+o+pr4/jyiV7iR2kajUj1j/njNnhoyq3Rab+v9ywWjLxt5yWFND4oyczTrOomERkQYxG86ztpk962tXB7FpnydoT3XWzYi3DpFt4EMR7LQTvcflfsp99oW3ZbRz9IU/5QyH7sxsX76/uz02pX+2R+y/mHpy0ZniLTaPL7WOivGZp0MJ1hodEZ0ERhM4FCvFFeKANGF3ePydEd7v/AAkj3ssKbe/6d/FP9xYK3ZPVHYFt6yzE+zJCe27nDv8AY/3FnjZL4z28Oxm39JvqiehbLX5Kn2ZE+6J55U9Jvqibum56Gmq+k6qo7hkuzepQT42jen0sc7+Lhfqd7T1EsVbe7ZZwwzM1Tkeqt/oqeI+s1z4BZbWD6mC0QKTlTghJIIAsATzt3xUqy5rOCpGvGw9k3MWOOKKjFUeZyyeVuTdl8zonC14zNGBTkeTGVBwPZ7j/AMEWaKc1aOi6djyI0mMpsbW5jTyihi7VglHa6HzhIjDETJER+aNZohGtOOMnvaflB9RPvtCm6bDo343D2Pha6+0tBe9QvU+wv3ml3dA6VdfnL7jMSDrWP7nqMsb9mRX0RobxRGITaPLjSI3KY+dgoNjCDOgGdivOo6ztpydtFOo6zC7u9WkO0kn8B7BJtrY5zTdb9W4BFuwgyLYlF+jQhbgi/Hvkm1MM4R2KkDTXT6QmDj9KMH16s9P8csivhUCn9JvqiaDZ+1HJU20VAi9ltMx07wB9mAKp1P1Ybw1IhFsCNByNuEGiaUnbG/acbS6eQt+l2+iPbLSuzAXp5hoR1+HmIBIkq4pwLB2t2Xmp6vhmE8HhBsVzTGYq1uHpAj3Rp2snNW9kEfGWOhYnyjGcycchW8Cb6hkbWp949UmXaVM/O98zLPOpV7pJZWB6WJpRjUv6Q8x7ZKtVTwYeYmZSsL+w+vSIgc5yydaBLTJpP8Gpv3xGZS47bSQVCOD/AMxk1kKnpvqaaNZpmvjLg+mfOSfHanJvdO9QHuz8lXelvlPsL99pd3TJtVt9NfumBts1mZrtxso/mMubAxjUzUsARmUnjfQcvVeY8H/q3+T0OSLWgivt/M1ojiYLrbSZWZco0JHHsJAnP0x2p7ZtLImjzb080wkTHBoK/TC81b2SRNqoe3ynb0ReGfgIloiZT/SNM8/YY4YxPpCHciPpy8Fq8UrfGU+kPOdnWgbJeDMbuVbU0HcIS2236vU8B95Ztt293MM+Ew2aiuboaRLAsCSaa3JseMZvlu7hqWAxDgFSE6t2JGYsoUa8bkieX9GXJ6aOpg5pUeQv6TfVE32z2+Sp/UT7omDcdZvqievbs7Bw2LwyPSrvdVVXUrYo4UXBBANuYPAiR2t8D2tmo02BDO9CDyHlNYdyhyr+af3jG3KflWU+KsPxnenPwIetj8mWOFT6IkT4GmfmCac7oV+T0z6yPwkT7o4kcMh8HH4zts0H1IPuZGpsyn9E+ZkQ2Unf5zTV9gYhLZ0IBNgQUa5PAABu72QLi6dO5D4noyEN6XyasW4WJY3U3II7hJJ5F3YVtlwUm2Ug1zkeNo39F3Js3C3LiLaGCMTstUqZenZl6DpVYvSBL6A07GplFgc3HgLC5tc1snDUaVgMUrktUvdlPVC0yjaNbKSWsBr8qlwMj2msmRf9g7I+Cu+yG7R7ZG2y37vOaZ8NYAsSl7ektrXJ1IzX0AHAH0hwldslh1rEimdbWUP0odTlJzMvRpe2nXFr3El7zmXch6UGZp9m1By9okD4B/onympKjttqBqVNgRqdGPDy6w5ggOrUlAWzAm3WAINjc8wTy93eIfesn0O9GJg8ahUkMCDYcfH+0sbOZgXyk8Rw8JLvV/ij6i/eaXd0hpVv9JfuyqOZxnvHckU9Oona1U6a8VU8uNrH2gyLpz/wCaMKDfQeU4aCn5q+QjS1zXSjPenTdmYeue6Op1z2Aw5UwVM/NEamzqf0becktevAHpwX04+j7Z3pUPI+YhQ7LTv84w7JXtPsli9oR+pW9KyjdP2vZFLv6KX6XsnYff4A93Zst3dt/q9HqcKVMel2IP2Zn/hR26z0UpgZVuGOt8xJIF9OQDfxd0UUSbe0liivU/J5y9fVtPmz0LdzeFqeJwhVdGUUnGb0l6EkcvpKp/8AuKKLx5Rparqup6YNsj6H83/bJKe2P2P5v7TsUatmXtQ5tpfs/wA39o0bS0vl/m/tOxSVlbSF+kAbdTvGo0PaNOPfPB9sYnpNpVy4zddhY/RHVAvbsEUUrycF+nXxBPH7RpPhVD4dWVWKqMxBXW11YC4mV2i6061MouUC2l+/tt3xRRePI4+D6BwG3Olp03amLlBqSDxAzW6ul7DyirY6mBrQQ/w//GKKNWZ7SsgYYdiQcLT8dB7lki7DwjadBbno7xRQpJ8oFtcM8t+FfAUqGJprSUqDRUm7Ftekcc+4Ql8FmwExVLEMzMpWqqjLa1ujB1uO+dilKit9GjOT92TNZW3MUOqiq3WVzqoNshW3Aj6RlLGbsZL/ACt7fsf90UUnPHGuBNZJeQDisPk539UgVooon3G1wPNScLxRQnDekiiinH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2057400"/>
            <a:ext cx="3181350" cy="428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8200" name="Picture 8" descr="http://www.olympic-museum.de/w_medals/victor1976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4520794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12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Olga </a:t>
            </a:r>
            <a:r>
              <a:rPr lang="en-US" dirty="0" err="1" smtClean="0"/>
              <a:t>Korbut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630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 put in this photo because Olga competed in 2 different Olympic games for the U.S.S.R. and won a total of </a:t>
            </a:r>
            <a:r>
              <a:rPr lang="en-US" smtClean="0"/>
              <a:t>6 medals, </a:t>
            </a:r>
            <a:r>
              <a:rPr lang="en-US" dirty="0" smtClean="0"/>
              <a:t>she become a popular gymnast right after </a:t>
            </a:r>
            <a:r>
              <a:rPr lang="en-US" smtClean="0"/>
              <a:t>the Olympics.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437872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76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Lou </a:t>
            </a:r>
            <a:r>
              <a:rPr lang="en-US" dirty="0" err="1" smtClean="0"/>
              <a:t>Retton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630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included this photo because Mary Lou competed for the U.S.A. in the 1984 </a:t>
            </a:r>
            <a:r>
              <a:rPr lang="en-US" dirty="0"/>
              <a:t>O</a:t>
            </a:r>
            <a:r>
              <a:rPr lang="en-US" dirty="0" smtClean="0"/>
              <a:t>lympics and won a total of 5 medals.</a:t>
            </a:r>
            <a:endParaRPr lang="en-US" dirty="0"/>
          </a:p>
        </p:txBody>
      </p:sp>
      <p:pic>
        <p:nvPicPr>
          <p:cNvPr id="6146" name="Picture 2" descr="http://2.bp.blogspot.com/-D1H3abTqbz4/UAARQrXKVlI/AAAAAAAAFNE/_HjWXQF0hy4/s320/Mary%2BLou%2BRetton%2Bgymnast%2Band%2BOlympic%2Bperformance%2BPhoto%2Bshoots%2B(13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1600"/>
            <a:ext cx="3657600" cy="2935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803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Ludmilla</a:t>
            </a:r>
            <a:r>
              <a:rPr lang="en-US" dirty="0" smtClean="0"/>
              <a:t> </a:t>
            </a:r>
            <a:r>
              <a:rPr lang="en-US" dirty="0" err="1" smtClean="0"/>
              <a:t>Tourischeva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7467600" cy="1554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decided to use this photo because </a:t>
            </a:r>
            <a:r>
              <a:rPr lang="en-US" dirty="0" err="1" smtClean="0"/>
              <a:t>Ludmilla</a:t>
            </a:r>
            <a:r>
              <a:rPr lang="en-US" dirty="0" smtClean="0"/>
              <a:t> competed in three different Olympic games and won the U.S.S.R. a total of 8 medals.</a:t>
            </a:r>
            <a:endParaRPr lang="en-US" dirty="0"/>
          </a:p>
        </p:txBody>
      </p:sp>
      <p:pic>
        <p:nvPicPr>
          <p:cNvPr id="5124" name="Picture 4" descr="https://encrypted-tbn0.gstatic.com/images?q=tbn:ANd9GcSlC3GmMFQo_bm7hvuU_owfokf3RF5NVWsliDsB0M1--2tO5QB6t2OdL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95400"/>
            <a:ext cx="2057400" cy="3163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91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209</TotalTime>
  <Words>298</Words>
  <Application>Microsoft Office PowerPoint</Application>
  <PresentationFormat>On-screen Show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Significant moments in OLYMPIC GYMNASTICS</vt:lpstr>
      <vt:lpstr>Kerri Strug </vt:lpstr>
      <vt:lpstr>Vitaly Scherbo</vt:lpstr>
      <vt:lpstr>Clara Schroth</vt:lpstr>
      <vt:lpstr>Dominique Dawes</vt:lpstr>
      <vt:lpstr>Shun Fujimoto</vt:lpstr>
      <vt:lpstr>Olga Korbut</vt:lpstr>
      <vt:lpstr>Mary Lou Retton</vt:lpstr>
      <vt:lpstr>Ludmilla Tourischeva</vt:lpstr>
      <vt:lpstr>Polina Astakhova</vt:lpstr>
      <vt:lpstr>Larisa Latynina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moments in OLYMPIC GYMNASTICS</dc:title>
  <dc:creator>024S-Lane, Olivia</dc:creator>
  <cp:lastModifiedBy>Abbot, Christine</cp:lastModifiedBy>
  <cp:revision>20</cp:revision>
  <dcterms:created xsi:type="dcterms:W3CDTF">2014-01-10T18:58:35Z</dcterms:created>
  <dcterms:modified xsi:type="dcterms:W3CDTF">2014-01-21T20:15:07Z</dcterms:modified>
</cp:coreProperties>
</file>