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68" r:id="rId2"/>
    <p:sldId id="259" r:id="rId3"/>
    <p:sldId id="261" r:id="rId4"/>
    <p:sldId id="281" r:id="rId5"/>
    <p:sldId id="282" r:id="rId6"/>
    <p:sldId id="288" r:id="rId7"/>
    <p:sldId id="283" r:id="rId8"/>
    <p:sldId id="284" r:id="rId9"/>
    <p:sldId id="262" r:id="rId10"/>
    <p:sldId id="290" r:id="rId11"/>
    <p:sldId id="291" r:id="rId12"/>
    <p:sldId id="292" r:id="rId13"/>
    <p:sldId id="293" r:id="rId14"/>
    <p:sldId id="294" r:id="rId15"/>
    <p:sldId id="287" r:id="rId16"/>
    <p:sldId id="295" r:id="rId17"/>
    <p:sldId id="286" r:id="rId18"/>
    <p:sldId id="267"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779CC93D-E52E-4D84-901B-11D7331DD495}">
          <p14:sldIdLst>
            <p14:sldId id="268"/>
            <p14:sldId id="259"/>
          </p14:sldIdLst>
        </p14:section>
        <p14:section name="Overview and Objectives" id="{ABA716BF-3A5C-4ADB-94C9-CFEF84EBA240}">
          <p14:sldIdLst>
            <p14:sldId id="261"/>
            <p14:sldId id="281"/>
            <p14:sldId id="282"/>
            <p14:sldId id="288"/>
            <p14:sldId id="283"/>
            <p14:sldId id="284"/>
            <p14:sldId id="262"/>
            <p14:sldId id="290"/>
            <p14:sldId id="291"/>
            <p14:sldId id="292"/>
            <p14:sldId id="293"/>
            <p14:sldId id="294"/>
            <p14:sldId id="287"/>
            <p14:sldId id="295"/>
          </p14:sldIdLst>
        </p14:section>
        <p14:section name="Topic 1" id="{6D9936A3-3945-4757-BC8B-B5C252D8E036}">
          <p14:sldIdLst>
            <p14:sldId id="286"/>
            <p14:sldId id="267"/>
          </p14:sldIdLst>
        </p14:section>
        <p14:section name="Conclusion and Questions" id="{790CEF5B-569A-4C2F-BED5-750B08C0E5AD}">
          <p14:sldIdLst>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3977" autoAdjust="0"/>
  </p:normalViewPr>
  <p:slideViewPr>
    <p:cSldViewPr>
      <p:cViewPr varScale="1">
        <p:scale>
          <a:sx n="77" d="100"/>
          <a:sy n="77" d="100"/>
        </p:scale>
        <p:origin x="-1806" y="-9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strRef>
              <c:f>Sheet1!$A$2:$A$5</c:f>
              <c:strCache>
                <c:ptCount val="4"/>
                <c:pt idx="0">
                  <c:v>New Employee</c:v>
                </c:pt>
                <c:pt idx="1">
                  <c:v>1 yr</c:v>
                </c:pt>
                <c:pt idx="2">
                  <c:v>2 yr</c:v>
                </c:pt>
                <c:pt idx="3">
                  <c:v>3 yr</c:v>
                </c:pt>
              </c:strCache>
            </c:strRef>
          </c:cat>
          <c:val>
            <c:numRef>
              <c:f>Sheet1!$B$2:$B$5</c:f>
              <c:numCache>
                <c:formatCode>General</c:formatCode>
                <c:ptCount val="4"/>
                <c:pt idx="0">
                  <c:v>2</c:v>
                </c:pt>
                <c:pt idx="1">
                  <c:v>3</c:v>
                </c:pt>
                <c:pt idx="2">
                  <c:v>5</c:v>
                </c:pt>
                <c:pt idx="3">
                  <c:v>8</c:v>
                </c:pt>
              </c:numCache>
            </c:numRef>
          </c:val>
          <c:smooth val="0"/>
        </c:ser>
        <c:dLbls>
          <c:showLegendKey val="0"/>
          <c:showVal val="0"/>
          <c:showCatName val="0"/>
          <c:showSerName val="0"/>
          <c:showPercent val="0"/>
          <c:showBubbleSize val="0"/>
        </c:dLbls>
        <c:marker val="1"/>
        <c:smooth val="0"/>
        <c:axId val="170220928"/>
        <c:axId val="170219776"/>
      </c:lineChart>
      <c:catAx>
        <c:axId val="170220928"/>
        <c:scaling>
          <c:orientation val="minMax"/>
        </c:scaling>
        <c:delete val="0"/>
        <c:axPos val="b"/>
        <c:majorTickMark val="out"/>
        <c:minorTickMark val="none"/>
        <c:tickLblPos val="nextTo"/>
        <c:crossAx val="170219776"/>
        <c:crosses val="autoZero"/>
        <c:auto val="1"/>
        <c:lblAlgn val="ctr"/>
        <c:lblOffset val="100"/>
        <c:noMultiLvlLbl val="0"/>
      </c:catAx>
      <c:valAx>
        <c:axId val="170219776"/>
        <c:scaling>
          <c:orientation val="minMax"/>
        </c:scaling>
        <c:delete val="1"/>
        <c:axPos val="l"/>
        <c:majorGridlines/>
        <c:numFmt formatCode="General" sourceLinked="1"/>
        <c:majorTickMark val="out"/>
        <c:minorTickMark val="none"/>
        <c:tickLblPos val="nextTo"/>
        <c:crossAx val="170220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smtClean="0">
              <a:effectLst>
                <a:outerShdw blurRad="38100" dist="38100" dir="2700000" algn="tl">
                  <a:srgbClr val="000000">
                    <a:alpha val="43137"/>
                  </a:srgbClr>
                </a:outerShdw>
              </a:effectLst>
            </a:rPr>
            <a:t>Community</a:t>
          </a:r>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dirty="0" smtClean="0">
              <a:effectLst>
                <a:outerShdw blurRad="38100" dist="38100" dir="2700000" algn="tl">
                  <a:srgbClr val="000000">
                    <a:alpha val="43137"/>
                  </a:srgbClr>
                </a:outerShdw>
              </a:effectLst>
            </a:rPr>
            <a:t>Global</a:t>
          </a:r>
          <a:endParaRPr lang="en-US"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3200" dirty="0" smtClean="0">
              <a:effectLst>
                <a:outerShdw blurRad="38100" dist="38100" dir="2700000" algn="tl">
                  <a:srgbClr val="000000">
                    <a:alpha val="43137"/>
                  </a:srgbClr>
                </a:outerShdw>
              </a:effectLst>
            </a:rPr>
            <a:t>Personal</a:t>
          </a:r>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D887057-7E91-45EF-8E4B-3006C2DFECB4}" type="presOf" srcId="{6BE4E373-0656-4EDC-821E-BE09C952B1F6}" destId="{C7C3E6FD-D83F-4BDA-907E-B5EE041DA931}" srcOrd="0" destOrd="0" presId="urn:microsoft.com/office/officeart/2005/8/layout/vList5"/>
    <dgm:cxn modelId="{B6416E04-E5DE-46CA-AD27-47EBE280D636}"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417F3DF-8CAE-4E6C-ADBB-ED6F50084B8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1D12F37E-DF42-400C-B5B5-A8FAF49EC0EC}" type="presOf" srcId="{1E4D3931-0DBD-4211-A24A-6AF364284B1E}" destId="{D54B1729-BC98-42C1-9C6C-D65DCBA4358F}"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Personal</a:t>
          </a:r>
          <a:endParaRPr lang="en-US" sz="3200" kern="1200" dirty="0">
            <a:effectLst>
              <a:outerShdw blurRad="38100" dist="38100" dir="2700000" algn="tl">
                <a:srgbClr val="000000">
                  <a:alpha val="43137"/>
                </a:srgbClr>
              </a:outerShdw>
            </a:effectLst>
          </a:endParaRP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1</a:t>
          </a:r>
          <a:endParaRPr lang="en-US" sz="4400" kern="1200" dirty="0"/>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Community</a:t>
          </a:r>
          <a:endParaRPr lang="en-US" sz="3200" kern="1200" dirty="0">
            <a:effectLst>
              <a:outerShdw blurRad="38100" dist="38100" dir="2700000" algn="tl">
                <a:srgbClr val="000000">
                  <a:alpha val="43137"/>
                </a:srgbClr>
              </a:outerShdw>
            </a:effectLst>
          </a:endParaRP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2</a:t>
          </a:r>
          <a:endParaRPr lang="en-US" sz="4400" kern="1200" dirty="0"/>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Global</a:t>
          </a:r>
          <a:endParaRPr lang="en-US" sz="3200" kern="1200" dirty="0">
            <a:effectLst>
              <a:outerShdw blurRad="38100" dist="38100" dir="2700000" algn="tl">
                <a:srgbClr val="000000">
                  <a:alpha val="43137"/>
                </a:srgbClr>
              </a:outerShdw>
            </a:effectLst>
          </a:endParaRP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3</a:t>
          </a:r>
          <a:endParaRPr lang="en-US" sz="4400" kern="1200" dirty="0"/>
        </a:p>
      </dsp:txBody>
      <dsp:txXfrm>
        <a:off x="53098" y="2805317"/>
        <a:ext cx="979514" cy="12037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11/13/2012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3042581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11/13/2012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92558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19</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Coquitlam School District:</a:t>
            </a:r>
          </a:p>
          <a:p>
            <a:pPr marL="457200" indent="-457200">
              <a:buFont typeface="Wingdings" pitchFamily="2" charset="2"/>
              <a:buChar char="§"/>
            </a:pPr>
            <a:r>
              <a:rPr lang="en-US" sz="1200" dirty="0" smtClean="0"/>
              <a:t> represents 3 cities and 2 villages in suburban Vancouver</a:t>
            </a:r>
          </a:p>
          <a:p>
            <a:pPr marL="457200" indent="-457200">
              <a:buFont typeface="Wingdings" pitchFamily="2" charset="2"/>
              <a:buChar char="§"/>
            </a:pPr>
            <a:r>
              <a:rPr lang="en-US" sz="1200" dirty="0" smtClean="0"/>
              <a:t>13 middle schools</a:t>
            </a:r>
          </a:p>
          <a:p>
            <a:pPr marL="457200" indent="-457200">
              <a:buFont typeface="Wingdings" pitchFamily="2" charset="2"/>
              <a:buChar char="§"/>
            </a:pPr>
            <a:r>
              <a:rPr lang="en-US" sz="1200" dirty="0" smtClean="0"/>
              <a:t>Enrolment is over 30,000 (3</a:t>
            </a:r>
            <a:r>
              <a:rPr lang="en-US" sz="1200" baseline="30000" dirty="0" smtClean="0"/>
              <a:t>rd</a:t>
            </a:r>
            <a:r>
              <a:rPr lang="en-US" sz="1200" dirty="0" smtClean="0"/>
              <a:t> largest district in BC)</a:t>
            </a:r>
          </a:p>
          <a:p>
            <a:pPr marL="457200" indent="-457200">
              <a:buFont typeface="Wingdings" pitchFamily="2" charset="2"/>
              <a:buChar char="§"/>
            </a:pPr>
            <a:r>
              <a:rPr lang="en-US" sz="1200" dirty="0" smtClean="0"/>
              <a:t>565 identified gifted learners</a:t>
            </a:r>
          </a:p>
          <a:p>
            <a:pPr marL="457200" indent="-457200">
              <a:buFont typeface="Wingdings" pitchFamily="2" charset="2"/>
              <a:buChar char="§"/>
            </a:pPr>
            <a:r>
              <a:rPr lang="en-US" sz="1200" dirty="0" smtClean="0"/>
              <a:t>Average middle school class size:28</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a:t>
            </a:r>
            <a:r>
              <a:rPr lang="en-US" baseline="0" dirty="0" smtClean="0"/>
              <a:t> any questions you have personally, or about community, or globally.</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r>
              <a:rPr lang="en-US" sz="1200" dirty="0" smtClean="0"/>
              <a:t>Share some</a:t>
            </a:r>
            <a:r>
              <a:rPr lang="en-US" sz="1200" baseline="0" dirty="0" smtClean="0"/>
              <a:t> of your questions with someone else in the room.  </a:t>
            </a: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did you notice</a:t>
            </a:r>
            <a:r>
              <a:rPr lang="en-CA" baseline="0" dirty="0" smtClean="0"/>
              <a:t> about the questions?  Any commonalities? </a:t>
            </a:r>
            <a:endParaRPr lang="en-CA"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2759751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11/13/2012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4A06D6F-1AD4-4D7B-A014-AC8A8BF21689}" type="slidenum">
              <a:rPr lang="en-GB"/>
              <a:pPr/>
              <a:t>‹#›</a:t>
            </a:fld>
            <a:endParaRPr lang="en-GB"/>
          </a:p>
        </p:txBody>
      </p:sp>
    </p:spTree>
    <p:extLst>
      <p:ext uri="{BB962C8B-B14F-4D97-AF65-F5344CB8AC3E}">
        <p14:creationId xmlns:p14="http://schemas.microsoft.com/office/powerpoint/2010/main" val="293609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11/13/2012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g"/><Relationship Id="rId5" Type="http://schemas.openxmlformats.org/officeDocument/2006/relationships/hyperlink" Target="http://todaysmeet.com/nagc708"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8.jpeg"/><Relationship Id="rId5" Type="http://schemas.openxmlformats.org/officeDocument/2006/relationships/chart" Target="../charts/chart1.xml"/><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88640"/>
            <a:ext cx="8077200" cy="4714552"/>
          </a:xfrm>
        </p:spPr>
        <p:txBody>
          <a:bodyPr>
            <a:normAutofit/>
          </a:bodyPr>
          <a:lstStyle/>
          <a:p>
            <a:pPr algn="ctr"/>
            <a:r>
              <a:rPr lang="en-US" dirty="0" smtClean="0"/>
              <a:t>Welcome to </a:t>
            </a:r>
            <a:r>
              <a:rPr lang="en-US" i="1" dirty="0" smtClean="0"/>
              <a:t>More than a Cluster</a:t>
            </a:r>
            <a:r>
              <a:rPr lang="en-US" dirty="0" smtClean="0"/>
              <a:t>… please join </a:t>
            </a:r>
            <a:r>
              <a:rPr lang="en-US" dirty="0"/>
              <a:t/>
            </a:r>
            <a:br>
              <a:rPr lang="en-US" dirty="0"/>
            </a:br>
            <a:r>
              <a:rPr lang="en-US" dirty="0">
                <a:hlinkClick r:id="rId5"/>
              </a:rPr>
              <a:t>http://</a:t>
            </a:r>
            <a:r>
              <a:rPr lang="en-US" dirty="0" smtClean="0">
                <a:hlinkClick r:id="rId5"/>
              </a:rPr>
              <a:t>todaysmeet.com/nagc708</a:t>
            </a:r>
            <a:r>
              <a:rPr lang="en-US" dirty="0" smtClean="0"/>
              <a:t/>
            </a:r>
            <a:br>
              <a:rPr lang="en-US" dirty="0" smtClean="0"/>
            </a:br>
            <a:r>
              <a:rPr lang="en-US" dirty="0" smtClean="0"/>
              <a:t>for backchannel discussion during this presentation</a:t>
            </a:r>
            <a:br>
              <a:rPr lang="en-US" dirty="0" smtClean="0"/>
            </a:br>
            <a:endParaRPr lang="en-US" dirty="0"/>
          </a:p>
        </p:txBody>
      </p:sp>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779912" y="4365104"/>
            <a:ext cx="1800200" cy="1800200"/>
          </a:xfrm>
        </p:spPr>
      </p:pic>
    </p:spTree>
    <p:custDataLst>
      <p:tags r:id="rId1"/>
    </p:custData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6858000"/>
          </a:xfrm>
          <a:prstGeom prst="rect">
            <a:avLst/>
          </a:prstGeom>
          <a:gradFill rotWithShape="1">
            <a:gsLst>
              <a:gs pos="0">
                <a:srgbClr val="FFFFFF">
                  <a:gamma/>
                  <a:shade val="86275"/>
                  <a:invGamma/>
                </a:srgbClr>
              </a:gs>
              <a:gs pos="50000">
                <a:srgbClr val="FFFFFF"/>
              </a:gs>
              <a:gs pos="100000">
                <a:srgbClr val="FFFFFF">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23" name="Rectangle 3"/>
          <p:cNvSpPr>
            <a:spLocks noChangeArrowheads="1"/>
          </p:cNvSpPr>
          <p:nvPr/>
        </p:nvSpPr>
        <p:spPr bwMode="auto">
          <a:xfrm>
            <a:off x="0" y="0"/>
            <a:ext cx="9144000" cy="3933825"/>
          </a:xfrm>
          <a:prstGeom prst="rect">
            <a:avLst/>
          </a:prstGeom>
          <a:gradFill rotWithShape="1">
            <a:gsLst>
              <a:gs pos="0">
                <a:schemeClr val="bg1"/>
              </a:gs>
              <a:gs pos="100000">
                <a:schemeClr val="bg1">
                  <a:gamma/>
                  <a:shade val="79608"/>
                  <a:invGamma/>
                  <a:alpha val="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24" name="Rectangle 4"/>
          <p:cNvSpPr>
            <a:spLocks noChangeArrowheads="1"/>
          </p:cNvSpPr>
          <p:nvPr/>
        </p:nvSpPr>
        <p:spPr bwMode="auto">
          <a:xfrm>
            <a:off x="0" y="3819525"/>
            <a:ext cx="9144000" cy="3038475"/>
          </a:xfrm>
          <a:prstGeom prst="rect">
            <a:avLst/>
          </a:prstGeom>
          <a:gradFill rotWithShape="1">
            <a:gsLst>
              <a:gs pos="0">
                <a:srgbClr val="C0C0C0"/>
              </a:gs>
              <a:gs pos="100000">
                <a:srgbClr val="C0C0C0">
                  <a:gamma/>
                  <a:tint val="4392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25" name="Rectangle 5"/>
          <p:cNvSpPr>
            <a:spLocks noChangeArrowheads="1"/>
          </p:cNvSpPr>
          <p:nvPr/>
        </p:nvSpPr>
        <p:spPr bwMode="auto">
          <a:xfrm>
            <a:off x="0" y="3819525"/>
            <a:ext cx="9144000" cy="712788"/>
          </a:xfrm>
          <a:prstGeom prst="rect">
            <a:avLst/>
          </a:prstGeom>
          <a:gradFill rotWithShape="1">
            <a:gsLst>
              <a:gs pos="0">
                <a:schemeClr val="bg2">
                  <a:alpha val="91000"/>
                </a:schemeClr>
              </a:gs>
              <a:gs pos="100000">
                <a:schemeClr val="bg2">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26" name="Freeform 6"/>
          <p:cNvSpPr>
            <a:spLocks/>
          </p:cNvSpPr>
          <p:nvPr/>
        </p:nvSpPr>
        <p:spPr bwMode="auto">
          <a:xfrm>
            <a:off x="506413" y="1595438"/>
            <a:ext cx="8132762" cy="533400"/>
          </a:xfrm>
          <a:custGeom>
            <a:avLst/>
            <a:gdLst>
              <a:gd name="T0" fmla="*/ 5365 w 5772"/>
              <a:gd name="T1" fmla="*/ 62 h 636"/>
              <a:gd name="T2" fmla="*/ 5359 w 5772"/>
              <a:gd name="T3" fmla="*/ 53 h 636"/>
              <a:gd name="T4" fmla="*/ 5358 w 5772"/>
              <a:gd name="T5" fmla="*/ 52 h 636"/>
              <a:gd name="T6" fmla="*/ 5354 w 5772"/>
              <a:gd name="T7" fmla="*/ 47 h 636"/>
              <a:gd name="T8" fmla="*/ 5325 w 5772"/>
              <a:gd name="T9" fmla="*/ 22 h 636"/>
              <a:gd name="T10" fmla="*/ 5319 w 5772"/>
              <a:gd name="T11" fmla="*/ 18 h 636"/>
              <a:gd name="T12" fmla="*/ 5313 w 5772"/>
              <a:gd name="T13" fmla="*/ 14 h 636"/>
              <a:gd name="T14" fmla="*/ 5305 w 5772"/>
              <a:gd name="T15" fmla="*/ 11 h 636"/>
              <a:gd name="T16" fmla="*/ 5291 w 5772"/>
              <a:gd name="T17" fmla="*/ 6 h 636"/>
              <a:gd name="T18" fmla="*/ 5283 w 5772"/>
              <a:gd name="T19" fmla="*/ 4 h 636"/>
              <a:gd name="T20" fmla="*/ 5276 w 5772"/>
              <a:gd name="T21" fmla="*/ 2 h 636"/>
              <a:gd name="T22" fmla="*/ 5269 w 5772"/>
              <a:gd name="T23" fmla="*/ 1 h 636"/>
              <a:gd name="T24" fmla="*/ 5261 w 5772"/>
              <a:gd name="T25" fmla="*/ 0 h 636"/>
              <a:gd name="T26" fmla="*/ 5251 w 5772"/>
              <a:gd name="T27" fmla="*/ 0 h 636"/>
              <a:gd name="T28" fmla="*/ 521 w 5772"/>
              <a:gd name="T29" fmla="*/ 0 h 636"/>
              <a:gd name="T30" fmla="*/ 511 w 5772"/>
              <a:gd name="T31" fmla="*/ 0 h 636"/>
              <a:gd name="T32" fmla="*/ 503 w 5772"/>
              <a:gd name="T33" fmla="*/ 1 h 636"/>
              <a:gd name="T34" fmla="*/ 496 w 5772"/>
              <a:gd name="T35" fmla="*/ 2 h 636"/>
              <a:gd name="T36" fmla="*/ 489 w 5772"/>
              <a:gd name="T37" fmla="*/ 4 h 636"/>
              <a:gd name="T38" fmla="*/ 482 w 5772"/>
              <a:gd name="T39" fmla="*/ 6 h 636"/>
              <a:gd name="T40" fmla="*/ 467 w 5772"/>
              <a:gd name="T41" fmla="*/ 11 h 636"/>
              <a:gd name="T42" fmla="*/ 460 w 5772"/>
              <a:gd name="T43" fmla="*/ 14 h 636"/>
              <a:gd name="T44" fmla="*/ 453 w 5772"/>
              <a:gd name="T45" fmla="*/ 18 h 636"/>
              <a:gd name="T46" fmla="*/ 447 w 5772"/>
              <a:gd name="T47" fmla="*/ 22 h 636"/>
              <a:gd name="T48" fmla="*/ 441 w 5772"/>
              <a:gd name="T49" fmla="*/ 26 h 636"/>
              <a:gd name="T50" fmla="*/ 424 w 5772"/>
              <a:gd name="T51" fmla="*/ 41 h 636"/>
              <a:gd name="T52" fmla="*/ 419 w 5772"/>
              <a:gd name="T53" fmla="*/ 47 h 636"/>
              <a:gd name="T54" fmla="*/ 414 w 5772"/>
              <a:gd name="T55" fmla="*/ 52 h 636"/>
              <a:gd name="T56" fmla="*/ 414 w 5772"/>
              <a:gd name="T57" fmla="*/ 53 h 636"/>
              <a:gd name="T58" fmla="*/ 407 w 5772"/>
              <a:gd name="T59" fmla="*/ 62 h 636"/>
              <a:gd name="T60" fmla="*/ 0 w 5772"/>
              <a:gd name="T61" fmla="*/ 636 h 636"/>
              <a:gd name="T62" fmla="*/ 385 w 5772"/>
              <a:gd name="T63" fmla="*/ 582 h 636"/>
              <a:gd name="T64" fmla="*/ 385 w 5772"/>
              <a:gd name="T65" fmla="*/ 582 h 636"/>
              <a:gd name="T66" fmla="*/ 5653 w 5772"/>
              <a:gd name="T67" fmla="*/ 582 h 636"/>
              <a:gd name="T68" fmla="*/ 5365 w 5772"/>
              <a:gd name="T69" fmla="*/ 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72" h="636">
                <a:moveTo>
                  <a:pt x="5365" y="62"/>
                </a:moveTo>
                <a:cubicBezTo>
                  <a:pt x="5365" y="62"/>
                  <a:pt x="5365" y="62"/>
                  <a:pt x="5365" y="62"/>
                </a:cubicBezTo>
                <a:cubicBezTo>
                  <a:pt x="5363" y="59"/>
                  <a:pt x="5361" y="56"/>
                  <a:pt x="5359" y="53"/>
                </a:cubicBezTo>
                <a:cubicBezTo>
                  <a:pt x="5359" y="53"/>
                  <a:pt x="5359" y="53"/>
                  <a:pt x="5359" y="53"/>
                </a:cubicBezTo>
                <a:cubicBezTo>
                  <a:pt x="5358" y="52"/>
                  <a:pt x="5358" y="52"/>
                  <a:pt x="5358" y="52"/>
                </a:cubicBezTo>
                <a:cubicBezTo>
                  <a:pt x="5358" y="52"/>
                  <a:pt x="5358" y="52"/>
                  <a:pt x="5358" y="52"/>
                </a:cubicBezTo>
                <a:cubicBezTo>
                  <a:pt x="5358" y="52"/>
                  <a:pt x="5358" y="52"/>
                  <a:pt x="5358" y="52"/>
                </a:cubicBezTo>
                <a:cubicBezTo>
                  <a:pt x="5357" y="50"/>
                  <a:pt x="5355" y="49"/>
                  <a:pt x="5354" y="47"/>
                </a:cubicBezTo>
                <a:cubicBezTo>
                  <a:pt x="5354" y="47"/>
                  <a:pt x="5354" y="47"/>
                  <a:pt x="5354" y="46"/>
                </a:cubicBezTo>
                <a:cubicBezTo>
                  <a:pt x="5345" y="37"/>
                  <a:pt x="5336" y="29"/>
                  <a:pt x="5325" y="22"/>
                </a:cubicBezTo>
                <a:cubicBezTo>
                  <a:pt x="5325" y="22"/>
                  <a:pt x="5325" y="21"/>
                  <a:pt x="5324" y="21"/>
                </a:cubicBezTo>
                <a:cubicBezTo>
                  <a:pt x="5323" y="20"/>
                  <a:pt x="5321" y="19"/>
                  <a:pt x="5319" y="18"/>
                </a:cubicBezTo>
                <a:cubicBezTo>
                  <a:pt x="5319" y="18"/>
                  <a:pt x="5318" y="18"/>
                  <a:pt x="5318" y="17"/>
                </a:cubicBezTo>
                <a:cubicBezTo>
                  <a:pt x="5316" y="16"/>
                  <a:pt x="5314" y="15"/>
                  <a:pt x="5313" y="14"/>
                </a:cubicBezTo>
                <a:cubicBezTo>
                  <a:pt x="5312" y="14"/>
                  <a:pt x="5312" y="14"/>
                  <a:pt x="5311" y="14"/>
                </a:cubicBezTo>
                <a:cubicBezTo>
                  <a:pt x="5309" y="13"/>
                  <a:pt x="5307" y="12"/>
                  <a:pt x="5305" y="11"/>
                </a:cubicBezTo>
                <a:cubicBezTo>
                  <a:pt x="5305" y="11"/>
                  <a:pt x="5305" y="11"/>
                  <a:pt x="5305" y="11"/>
                </a:cubicBezTo>
                <a:cubicBezTo>
                  <a:pt x="5300" y="9"/>
                  <a:pt x="5295" y="7"/>
                  <a:pt x="5291" y="6"/>
                </a:cubicBezTo>
                <a:cubicBezTo>
                  <a:pt x="5290" y="5"/>
                  <a:pt x="5289" y="5"/>
                  <a:pt x="5289" y="5"/>
                </a:cubicBezTo>
                <a:cubicBezTo>
                  <a:pt x="5287" y="5"/>
                  <a:pt x="5285" y="4"/>
                  <a:pt x="5283" y="4"/>
                </a:cubicBezTo>
                <a:cubicBezTo>
                  <a:pt x="5283" y="3"/>
                  <a:pt x="5282" y="3"/>
                  <a:pt x="5281" y="3"/>
                </a:cubicBezTo>
                <a:cubicBezTo>
                  <a:pt x="5279" y="3"/>
                  <a:pt x="5278" y="2"/>
                  <a:pt x="5276" y="2"/>
                </a:cubicBezTo>
                <a:cubicBezTo>
                  <a:pt x="5275" y="2"/>
                  <a:pt x="5274" y="2"/>
                  <a:pt x="5274" y="2"/>
                </a:cubicBezTo>
                <a:cubicBezTo>
                  <a:pt x="5272" y="1"/>
                  <a:pt x="5270" y="1"/>
                  <a:pt x="5269" y="1"/>
                </a:cubicBezTo>
                <a:cubicBezTo>
                  <a:pt x="5268" y="1"/>
                  <a:pt x="5267" y="1"/>
                  <a:pt x="5266" y="0"/>
                </a:cubicBezTo>
                <a:cubicBezTo>
                  <a:pt x="5264" y="0"/>
                  <a:pt x="5263" y="0"/>
                  <a:pt x="5261" y="0"/>
                </a:cubicBezTo>
                <a:cubicBezTo>
                  <a:pt x="5260" y="0"/>
                  <a:pt x="5259" y="0"/>
                  <a:pt x="5259" y="0"/>
                </a:cubicBezTo>
                <a:cubicBezTo>
                  <a:pt x="5256" y="0"/>
                  <a:pt x="5253" y="0"/>
                  <a:pt x="5251" y="0"/>
                </a:cubicBezTo>
                <a:cubicBezTo>
                  <a:pt x="521" y="0"/>
                  <a:pt x="521" y="0"/>
                  <a:pt x="521" y="0"/>
                </a:cubicBezTo>
                <a:cubicBezTo>
                  <a:pt x="521" y="0"/>
                  <a:pt x="521" y="0"/>
                  <a:pt x="521" y="0"/>
                </a:cubicBezTo>
                <a:cubicBezTo>
                  <a:pt x="519" y="0"/>
                  <a:pt x="516" y="0"/>
                  <a:pt x="514" y="0"/>
                </a:cubicBezTo>
                <a:cubicBezTo>
                  <a:pt x="513" y="0"/>
                  <a:pt x="512" y="0"/>
                  <a:pt x="511" y="0"/>
                </a:cubicBezTo>
                <a:cubicBezTo>
                  <a:pt x="510" y="0"/>
                  <a:pt x="508" y="0"/>
                  <a:pt x="506" y="0"/>
                </a:cubicBezTo>
                <a:cubicBezTo>
                  <a:pt x="505" y="1"/>
                  <a:pt x="504" y="1"/>
                  <a:pt x="503" y="1"/>
                </a:cubicBezTo>
                <a:cubicBezTo>
                  <a:pt x="502" y="1"/>
                  <a:pt x="500" y="1"/>
                  <a:pt x="499" y="2"/>
                </a:cubicBezTo>
                <a:cubicBezTo>
                  <a:pt x="498" y="2"/>
                  <a:pt x="497" y="2"/>
                  <a:pt x="496" y="2"/>
                </a:cubicBezTo>
                <a:cubicBezTo>
                  <a:pt x="494" y="2"/>
                  <a:pt x="493" y="3"/>
                  <a:pt x="491" y="3"/>
                </a:cubicBezTo>
                <a:cubicBezTo>
                  <a:pt x="491" y="3"/>
                  <a:pt x="490" y="3"/>
                  <a:pt x="489" y="4"/>
                </a:cubicBezTo>
                <a:cubicBezTo>
                  <a:pt x="487" y="4"/>
                  <a:pt x="485" y="4"/>
                  <a:pt x="484" y="5"/>
                </a:cubicBezTo>
                <a:cubicBezTo>
                  <a:pt x="483" y="5"/>
                  <a:pt x="482" y="5"/>
                  <a:pt x="482" y="6"/>
                </a:cubicBezTo>
                <a:cubicBezTo>
                  <a:pt x="477" y="7"/>
                  <a:pt x="472" y="9"/>
                  <a:pt x="468" y="11"/>
                </a:cubicBezTo>
                <a:cubicBezTo>
                  <a:pt x="467" y="11"/>
                  <a:pt x="467" y="11"/>
                  <a:pt x="467" y="11"/>
                </a:cubicBezTo>
                <a:cubicBezTo>
                  <a:pt x="465" y="12"/>
                  <a:pt x="463" y="13"/>
                  <a:pt x="461" y="14"/>
                </a:cubicBezTo>
                <a:cubicBezTo>
                  <a:pt x="461" y="14"/>
                  <a:pt x="460" y="14"/>
                  <a:pt x="460" y="14"/>
                </a:cubicBezTo>
                <a:cubicBezTo>
                  <a:pt x="458" y="15"/>
                  <a:pt x="456" y="16"/>
                  <a:pt x="455" y="17"/>
                </a:cubicBezTo>
                <a:cubicBezTo>
                  <a:pt x="454" y="18"/>
                  <a:pt x="454" y="18"/>
                  <a:pt x="453" y="18"/>
                </a:cubicBezTo>
                <a:cubicBezTo>
                  <a:pt x="451" y="19"/>
                  <a:pt x="450" y="20"/>
                  <a:pt x="448" y="21"/>
                </a:cubicBezTo>
                <a:cubicBezTo>
                  <a:pt x="448" y="21"/>
                  <a:pt x="447" y="22"/>
                  <a:pt x="447" y="22"/>
                </a:cubicBezTo>
                <a:cubicBezTo>
                  <a:pt x="445" y="23"/>
                  <a:pt x="443" y="24"/>
                  <a:pt x="441" y="26"/>
                </a:cubicBezTo>
                <a:cubicBezTo>
                  <a:pt x="441" y="26"/>
                  <a:pt x="441" y="26"/>
                  <a:pt x="441" y="26"/>
                </a:cubicBezTo>
                <a:cubicBezTo>
                  <a:pt x="435" y="30"/>
                  <a:pt x="429" y="35"/>
                  <a:pt x="424" y="41"/>
                </a:cubicBezTo>
                <a:cubicBezTo>
                  <a:pt x="424" y="41"/>
                  <a:pt x="424" y="41"/>
                  <a:pt x="424" y="41"/>
                </a:cubicBezTo>
                <a:cubicBezTo>
                  <a:pt x="422" y="43"/>
                  <a:pt x="420" y="45"/>
                  <a:pt x="419" y="46"/>
                </a:cubicBezTo>
                <a:cubicBezTo>
                  <a:pt x="419" y="47"/>
                  <a:pt x="419" y="47"/>
                  <a:pt x="419" y="47"/>
                </a:cubicBezTo>
                <a:cubicBezTo>
                  <a:pt x="417" y="49"/>
                  <a:pt x="415" y="50"/>
                  <a:pt x="414" y="52"/>
                </a:cubicBezTo>
                <a:cubicBezTo>
                  <a:pt x="414" y="52"/>
                  <a:pt x="414" y="52"/>
                  <a:pt x="414" y="52"/>
                </a:cubicBezTo>
                <a:cubicBezTo>
                  <a:pt x="414" y="52"/>
                  <a:pt x="414" y="52"/>
                  <a:pt x="414" y="52"/>
                </a:cubicBezTo>
                <a:cubicBezTo>
                  <a:pt x="414" y="53"/>
                  <a:pt x="414" y="53"/>
                  <a:pt x="414" y="53"/>
                </a:cubicBezTo>
                <a:cubicBezTo>
                  <a:pt x="414" y="53"/>
                  <a:pt x="414" y="53"/>
                  <a:pt x="414" y="53"/>
                </a:cubicBezTo>
                <a:cubicBezTo>
                  <a:pt x="411" y="56"/>
                  <a:pt x="409" y="59"/>
                  <a:pt x="407" y="62"/>
                </a:cubicBezTo>
                <a:cubicBezTo>
                  <a:pt x="407" y="62"/>
                  <a:pt x="407" y="62"/>
                  <a:pt x="407" y="62"/>
                </a:cubicBezTo>
                <a:cubicBezTo>
                  <a:pt x="0" y="636"/>
                  <a:pt x="0" y="636"/>
                  <a:pt x="0" y="636"/>
                </a:cubicBezTo>
                <a:cubicBezTo>
                  <a:pt x="29" y="603"/>
                  <a:pt x="72" y="582"/>
                  <a:pt x="120" y="582"/>
                </a:cubicBezTo>
                <a:cubicBezTo>
                  <a:pt x="385" y="582"/>
                  <a:pt x="385" y="582"/>
                  <a:pt x="385" y="582"/>
                </a:cubicBezTo>
                <a:cubicBezTo>
                  <a:pt x="385" y="582"/>
                  <a:pt x="385" y="582"/>
                  <a:pt x="385" y="582"/>
                </a:cubicBezTo>
                <a:cubicBezTo>
                  <a:pt x="385" y="582"/>
                  <a:pt x="385" y="582"/>
                  <a:pt x="385" y="582"/>
                </a:cubicBezTo>
                <a:cubicBezTo>
                  <a:pt x="5387" y="582"/>
                  <a:pt x="5387" y="582"/>
                  <a:pt x="5387" y="582"/>
                </a:cubicBezTo>
                <a:cubicBezTo>
                  <a:pt x="5653" y="582"/>
                  <a:pt x="5653" y="582"/>
                  <a:pt x="5653" y="582"/>
                </a:cubicBezTo>
                <a:cubicBezTo>
                  <a:pt x="5700" y="582"/>
                  <a:pt x="5743" y="603"/>
                  <a:pt x="5772" y="636"/>
                </a:cubicBezTo>
                <a:lnTo>
                  <a:pt x="5365" y="6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6327" name="Rectangle 7"/>
          <p:cNvSpPr>
            <a:spLocks noChangeArrowheads="1"/>
          </p:cNvSpPr>
          <p:nvPr/>
        </p:nvSpPr>
        <p:spPr bwMode="auto">
          <a:xfrm flipV="1">
            <a:off x="0" y="3429000"/>
            <a:ext cx="9144000" cy="398463"/>
          </a:xfrm>
          <a:prstGeom prst="rect">
            <a:avLst/>
          </a:prstGeom>
          <a:gradFill rotWithShape="1">
            <a:gsLst>
              <a:gs pos="0">
                <a:srgbClr val="C0C0C0">
                  <a:alpha val="91000"/>
                </a:srgbClr>
              </a:gs>
              <a:gs pos="100000">
                <a:srgbClr val="C0C0C0">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28" name="AutoShape 8"/>
          <p:cNvSpPr>
            <a:spLocks noChangeArrowheads="1"/>
          </p:cNvSpPr>
          <p:nvPr/>
        </p:nvSpPr>
        <p:spPr bwMode="auto">
          <a:xfrm>
            <a:off x="447675" y="2051050"/>
            <a:ext cx="8248650" cy="3205163"/>
          </a:xfrm>
          <a:prstGeom prst="roundRect">
            <a:avLst>
              <a:gd name="adj" fmla="val 7014"/>
            </a:avLst>
          </a:prstGeom>
          <a:gradFill rotWithShape="1">
            <a:gsLst>
              <a:gs pos="0">
                <a:schemeClr val="tx2">
                  <a:gamma/>
                  <a:tint val="73725"/>
                  <a:invGamma/>
                </a:schemeClr>
              </a:gs>
              <a:gs pos="100000">
                <a:schemeClr val="tx2"/>
              </a:gs>
            </a:gsLst>
            <a:lin ang="2700000" scaled="1"/>
          </a:gradFill>
          <a:ln w="9525">
            <a:solidFill>
              <a:srgbClr val="32323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nvGrpSpPr>
          <p:cNvPr id="56329" name="Group 9"/>
          <p:cNvGrpSpPr>
            <a:grpSpLocks/>
          </p:cNvGrpSpPr>
          <p:nvPr/>
        </p:nvGrpSpPr>
        <p:grpSpPr bwMode="auto">
          <a:xfrm>
            <a:off x="703263" y="2762250"/>
            <a:ext cx="1168400" cy="1912938"/>
            <a:chOff x="275" y="2008"/>
            <a:chExt cx="795" cy="1276"/>
          </a:xfrm>
        </p:grpSpPr>
        <p:sp>
          <p:nvSpPr>
            <p:cNvPr id="56330" name="AutoShape 1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31" name="AutoShape 1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32" name="AutoShape 1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33" name="AutoShape 1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6334" name="Group 14"/>
          <p:cNvGrpSpPr>
            <a:grpSpLocks/>
          </p:cNvGrpSpPr>
          <p:nvPr/>
        </p:nvGrpSpPr>
        <p:grpSpPr bwMode="auto">
          <a:xfrm>
            <a:off x="1943100" y="2765425"/>
            <a:ext cx="1168400" cy="1912938"/>
            <a:chOff x="275" y="2008"/>
            <a:chExt cx="795" cy="1276"/>
          </a:xfrm>
        </p:grpSpPr>
        <p:sp>
          <p:nvSpPr>
            <p:cNvPr id="56335" name="AutoShape 1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36" name="AutoShape 1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37" name="AutoShape 1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38" name="AutoShape 1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6339" name="Group 19"/>
          <p:cNvGrpSpPr>
            <a:grpSpLocks/>
          </p:cNvGrpSpPr>
          <p:nvPr/>
        </p:nvGrpSpPr>
        <p:grpSpPr bwMode="auto">
          <a:xfrm>
            <a:off x="3368675" y="2762250"/>
            <a:ext cx="1168400" cy="1912938"/>
            <a:chOff x="275" y="2008"/>
            <a:chExt cx="795" cy="1276"/>
          </a:xfrm>
        </p:grpSpPr>
        <p:sp>
          <p:nvSpPr>
            <p:cNvPr id="56340" name="AutoShape 2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41" name="AutoShape 2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42" name="AutoShape 2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43" name="AutoShape 2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6344" name="Group 24"/>
          <p:cNvGrpSpPr>
            <a:grpSpLocks/>
          </p:cNvGrpSpPr>
          <p:nvPr/>
        </p:nvGrpSpPr>
        <p:grpSpPr bwMode="auto">
          <a:xfrm>
            <a:off x="4606925" y="2765425"/>
            <a:ext cx="1168400" cy="1912938"/>
            <a:chOff x="275" y="2008"/>
            <a:chExt cx="795" cy="1276"/>
          </a:xfrm>
        </p:grpSpPr>
        <p:sp>
          <p:nvSpPr>
            <p:cNvPr id="56345" name="AutoShape 2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46" name="AutoShape 2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47" name="AutoShape 2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48" name="AutoShape 2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6349" name="Group 29"/>
          <p:cNvGrpSpPr>
            <a:grpSpLocks/>
          </p:cNvGrpSpPr>
          <p:nvPr/>
        </p:nvGrpSpPr>
        <p:grpSpPr bwMode="auto">
          <a:xfrm>
            <a:off x="6030913" y="2762250"/>
            <a:ext cx="1168400" cy="1912938"/>
            <a:chOff x="275" y="2008"/>
            <a:chExt cx="795" cy="1276"/>
          </a:xfrm>
        </p:grpSpPr>
        <p:sp>
          <p:nvSpPr>
            <p:cNvPr id="56350" name="AutoShape 3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51" name="AutoShape 3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52" name="AutoShape 3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53" name="AutoShape 3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sp>
        <p:nvSpPr>
          <p:cNvPr id="56354" name="AutoShape 34"/>
          <p:cNvSpPr>
            <a:spLocks noChangeArrowheads="1"/>
          </p:cNvSpPr>
          <p:nvPr/>
        </p:nvSpPr>
        <p:spPr bwMode="auto">
          <a:xfrm>
            <a:off x="7270750" y="2765425"/>
            <a:ext cx="1168400" cy="1912938"/>
          </a:xfrm>
          <a:prstGeom prst="roundRect">
            <a:avLst>
              <a:gd name="adj" fmla="val 0"/>
            </a:avLst>
          </a:prstGeom>
          <a:gradFill rotWithShape="1">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55" name="AutoShape 35"/>
          <p:cNvSpPr>
            <a:spLocks noChangeArrowheads="1"/>
          </p:cNvSpPr>
          <p:nvPr/>
        </p:nvSpPr>
        <p:spPr bwMode="auto">
          <a:xfrm>
            <a:off x="7270750" y="2765425"/>
            <a:ext cx="1168400" cy="228600"/>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56" name="AutoShape 36"/>
          <p:cNvSpPr>
            <a:spLocks noChangeArrowheads="1"/>
          </p:cNvSpPr>
          <p:nvPr/>
        </p:nvSpPr>
        <p:spPr bwMode="auto">
          <a:xfrm>
            <a:off x="7270750" y="4449763"/>
            <a:ext cx="1168400" cy="228600"/>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57" name="AutoShape 37"/>
          <p:cNvSpPr>
            <a:spLocks noChangeArrowheads="1"/>
          </p:cNvSpPr>
          <p:nvPr/>
        </p:nvSpPr>
        <p:spPr bwMode="auto">
          <a:xfrm>
            <a:off x="7270750" y="2765425"/>
            <a:ext cx="1168400" cy="1912938"/>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6358" name="AutoShape 38"/>
          <p:cNvSpPr>
            <a:spLocks noChangeArrowheads="1"/>
          </p:cNvSpPr>
          <p:nvPr/>
        </p:nvSpPr>
        <p:spPr bwMode="auto">
          <a:xfrm flipV="1">
            <a:off x="447675" y="5267325"/>
            <a:ext cx="8248650" cy="1077913"/>
          </a:xfrm>
          <a:prstGeom prst="roundRect">
            <a:avLst>
              <a:gd name="adj" fmla="val 22824"/>
            </a:avLst>
          </a:prstGeom>
          <a:gradFill rotWithShape="1">
            <a:gsLst>
              <a:gs pos="0">
                <a:schemeClr val="tx2">
                  <a:gamma/>
                  <a:tint val="73725"/>
                  <a:invGamma/>
                  <a:alpha val="0"/>
                </a:schemeClr>
              </a:gs>
              <a:gs pos="100000">
                <a:schemeClr val="tx2">
                  <a:alpha val="16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p>
        </p:txBody>
      </p:sp>
      <p:grpSp>
        <p:nvGrpSpPr>
          <p:cNvPr id="56359" name="Group 39"/>
          <p:cNvGrpSpPr>
            <a:grpSpLocks/>
          </p:cNvGrpSpPr>
          <p:nvPr/>
        </p:nvGrpSpPr>
        <p:grpSpPr bwMode="auto">
          <a:xfrm>
            <a:off x="7270750" y="2981325"/>
            <a:ext cx="1168400" cy="1473200"/>
            <a:chOff x="4580" y="1878"/>
            <a:chExt cx="736" cy="928"/>
          </a:xfrm>
        </p:grpSpPr>
        <p:sp>
          <p:nvSpPr>
            <p:cNvPr id="56360" name="Rectangle 4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61" name="Text Box 4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6362" name="Group 42"/>
          <p:cNvGrpSpPr>
            <a:grpSpLocks/>
          </p:cNvGrpSpPr>
          <p:nvPr/>
        </p:nvGrpSpPr>
        <p:grpSpPr bwMode="auto">
          <a:xfrm>
            <a:off x="7270750" y="2981325"/>
            <a:ext cx="1168400" cy="1473200"/>
            <a:chOff x="4580" y="1878"/>
            <a:chExt cx="736" cy="928"/>
          </a:xfrm>
        </p:grpSpPr>
        <p:sp>
          <p:nvSpPr>
            <p:cNvPr id="56363" name="Rectangle 4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64" name="Text Box 4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6365" name="Group 45"/>
          <p:cNvGrpSpPr>
            <a:grpSpLocks/>
          </p:cNvGrpSpPr>
          <p:nvPr/>
        </p:nvGrpSpPr>
        <p:grpSpPr bwMode="auto">
          <a:xfrm>
            <a:off x="6030913" y="2981325"/>
            <a:ext cx="1168400" cy="1473200"/>
            <a:chOff x="4580" y="1878"/>
            <a:chExt cx="736" cy="928"/>
          </a:xfrm>
        </p:grpSpPr>
        <p:sp>
          <p:nvSpPr>
            <p:cNvPr id="56366" name="Rectangle 4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67" name="Text Box 4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6368" name="Group 48"/>
          <p:cNvGrpSpPr>
            <a:grpSpLocks/>
          </p:cNvGrpSpPr>
          <p:nvPr/>
        </p:nvGrpSpPr>
        <p:grpSpPr bwMode="auto">
          <a:xfrm>
            <a:off x="1943100" y="2982913"/>
            <a:ext cx="1168400" cy="1473200"/>
            <a:chOff x="4580" y="1878"/>
            <a:chExt cx="736" cy="928"/>
          </a:xfrm>
        </p:grpSpPr>
        <p:sp>
          <p:nvSpPr>
            <p:cNvPr id="56369" name="Rectangle 4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70" name="Text Box 5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6371" name="Group 51"/>
          <p:cNvGrpSpPr>
            <a:grpSpLocks/>
          </p:cNvGrpSpPr>
          <p:nvPr/>
        </p:nvGrpSpPr>
        <p:grpSpPr bwMode="auto">
          <a:xfrm>
            <a:off x="703263" y="2982913"/>
            <a:ext cx="1168400" cy="1473200"/>
            <a:chOff x="4580" y="1878"/>
            <a:chExt cx="736" cy="928"/>
          </a:xfrm>
        </p:grpSpPr>
        <p:sp>
          <p:nvSpPr>
            <p:cNvPr id="56372" name="Rectangle 5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73" name="Text Box 5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6374" name="Group 54"/>
          <p:cNvGrpSpPr>
            <a:grpSpLocks/>
          </p:cNvGrpSpPr>
          <p:nvPr/>
        </p:nvGrpSpPr>
        <p:grpSpPr bwMode="auto">
          <a:xfrm>
            <a:off x="4606925" y="2984500"/>
            <a:ext cx="1168400" cy="1473200"/>
            <a:chOff x="4580" y="1878"/>
            <a:chExt cx="736" cy="928"/>
          </a:xfrm>
        </p:grpSpPr>
        <p:sp>
          <p:nvSpPr>
            <p:cNvPr id="56375" name="Rectangle 5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76" name="Text Box 5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6377" name="Group 57"/>
          <p:cNvGrpSpPr>
            <a:grpSpLocks/>
          </p:cNvGrpSpPr>
          <p:nvPr/>
        </p:nvGrpSpPr>
        <p:grpSpPr bwMode="auto">
          <a:xfrm>
            <a:off x="7270750" y="2981325"/>
            <a:ext cx="1168400" cy="1473200"/>
            <a:chOff x="4580" y="1878"/>
            <a:chExt cx="736" cy="928"/>
          </a:xfrm>
        </p:grpSpPr>
        <p:sp>
          <p:nvSpPr>
            <p:cNvPr id="56378" name="Rectangle 5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79" name="Text Box 5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6380" name="Group 60"/>
          <p:cNvGrpSpPr>
            <a:grpSpLocks/>
          </p:cNvGrpSpPr>
          <p:nvPr/>
        </p:nvGrpSpPr>
        <p:grpSpPr bwMode="auto">
          <a:xfrm>
            <a:off x="7270750" y="2981325"/>
            <a:ext cx="1168400" cy="1473200"/>
            <a:chOff x="4580" y="1878"/>
            <a:chExt cx="736" cy="928"/>
          </a:xfrm>
        </p:grpSpPr>
        <p:sp>
          <p:nvSpPr>
            <p:cNvPr id="56381" name="Rectangle 6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82" name="Text Box 6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6383" name="Group 63"/>
          <p:cNvGrpSpPr>
            <a:grpSpLocks/>
          </p:cNvGrpSpPr>
          <p:nvPr/>
        </p:nvGrpSpPr>
        <p:grpSpPr bwMode="auto">
          <a:xfrm>
            <a:off x="7270750" y="2981325"/>
            <a:ext cx="1168400" cy="1473200"/>
            <a:chOff x="4580" y="1878"/>
            <a:chExt cx="736" cy="928"/>
          </a:xfrm>
        </p:grpSpPr>
        <p:sp>
          <p:nvSpPr>
            <p:cNvPr id="56384" name="Rectangle 6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85" name="Text Box 6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6386" name="Group 66"/>
          <p:cNvGrpSpPr>
            <a:grpSpLocks/>
          </p:cNvGrpSpPr>
          <p:nvPr/>
        </p:nvGrpSpPr>
        <p:grpSpPr bwMode="auto">
          <a:xfrm>
            <a:off x="7270750" y="2981325"/>
            <a:ext cx="1168400" cy="1473200"/>
            <a:chOff x="4580" y="1878"/>
            <a:chExt cx="736" cy="928"/>
          </a:xfrm>
        </p:grpSpPr>
        <p:sp>
          <p:nvSpPr>
            <p:cNvPr id="56387" name="Rectangle 6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88" name="Text Box 6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6389" name="Group 69"/>
          <p:cNvGrpSpPr>
            <a:grpSpLocks/>
          </p:cNvGrpSpPr>
          <p:nvPr/>
        </p:nvGrpSpPr>
        <p:grpSpPr bwMode="auto">
          <a:xfrm>
            <a:off x="7270750" y="2981325"/>
            <a:ext cx="1168400" cy="1473200"/>
            <a:chOff x="4580" y="1878"/>
            <a:chExt cx="736" cy="928"/>
          </a:xfrm>
        </p:grpSpPr>
        <p:sp>
          <p:nvSpPr>
            <p:cNvPr id="56390" name="Rectangle 7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91" name="Text Box 7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6392" name="Group 72"/>
          <p:cNvGrpSpPr>
            <a:grpSpLocks/>
          </p:cNvGrpSpPr>
          <p:nvPr/>
        </p:nvGrpSpPr>
        <p:grpSpPr bwMode="auto">
          <a:xfrm>
            <a:off x="7270750" y="2981325"/>
            <a:ext cx="1168400" cy="1473200"/>
            <a:chOff x="4580" y="1878"/>
            <a:chExt cx="736" cy="928"/>
          </a:xfrm>
        </p:grpSpPr>
        <p:sp>
          <p:nvSpPr>
            <p:cNvPr id="56393" name="Rectangle 7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94" name="Text Box 7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6395" name="Group 75"/>
          <p:cNvGrpSpPr>
            <a:grpSpLocks/>
          </p:cNvGrpSpPr>
          <p:nvPr/>
        </p:nvGrpSpPr>
        <p:grpSpPr bwMode="auto">
          <a:xfrm>
            <a:off x="7270750" y="2981325"/>
            <a:ext cx="1168400" cy="1473200"/>
            <a:chOff x="4580" y="1878"/>
            <a:chExt cx="736" cy="928"/>
          </a:xfrm>
        </p:grpSpPr>
        <p:sp>
          <p:nvSpPr>
            <p:cNvPr id="56396" name="Rectangle 7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97" name="Text Box 7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6398" name="Group 78"/>
          <p:cNvGrpSpPr>
            <a:grpSpLocks/>
          </p:cNvGrpSpPr>
          <p:nvPr/>
        </p:nvGrpSpPr>
        <p:grpSpPr bwMode="auto">
          <a:xfrm>
            <a:off x="7270750" y="2981325"/>
            <a:ext cx="1168400" cy="1473200"/>
            <a:chOff x="4580" y="1878"/>
            <a:chExt cx="736" cy="928"/>
          </a:xfrm>
        </p:grpSpPr>
        <p:sp>
          <p:nvSpPr>
            <p:cNvPr id="56399" name="Rectangle 7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00" name="Text Box 8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6401" name="Group 81"/>
          <p:cNvGrpSpPr>
            <a:grpSpLocks/>
          </p:cNvGrpSpPr>
          <p:nvPr/>
        </p:nvGrpSpPr>
        <p:grpSpPr bwMode="auto">
          <a:xfrm>
            <a:off x="6030913" y="2981325"/>
            <a:ext cx="1168400" cy="1473200"/>
            <a:chOff x="4580" y="1878"/>
            <a:chExt cx="736" cy="928"/>
          </a:xfrm>
        </p:grpSpPr>
        <p:sp>
          <p:nvSpPr>
            <p:cNvPr id="56402" name="Rectangle 8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03" name="Text Box 8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6404" name="Group 84"/>
          <p:cNvGrpSpPr>
            <a:grpSpLocks/>
          </p:cNvGrpSpPr>
          <p:nvPr/>
        </p:nvGrpSpPr>
        <p:grpSpPr bwMode="auto">
          <a:xfrm>
            <a:off x="4606925" y="2984500"/>
            <a:ext cx="1168400" cy="1473200"/>
            <a:chOff x="4580" y="1878"/>
            <a:chExt cx="736" cy="928"/>
          </a:xfrm>
        </p:grpSpPr>
        <p:sp>
          <p:nvSpPr>
            <p:cNvPr id="56405" name="Rectangle 8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06" name="Text Box 8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6407" name="Group 87"/>
          <p:cNvGrpSpPr>
            <a:grpSpLocks/>
          </p:cNvGrpSpPr>
          <p:nvPr/>
        </p:nvGrpSpPr>
        <p:grpSpPr bwMode="auto">
          <a:xfrm>
            <a:off x="3368675" y="2981325"/>
            <a:ext cx="1168400" cy="1473200"/>
            <a:chOff x="4580" y="1878"/>
            <a:chExt cx="736" cy="928"/>
          </a:xfrm>
        </p:grpSpPr>
        <p:sp>
          <p:nvSpPr>
            <p:cNvPr id="56408" name="Rectangle 8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09" name="Text Box 8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6410" name="Group 90"/>
          <p:cNvGrpSpPr>
            <a:grpSpLocks/>
          </p:cNvGrpSpPr>
          <p:nvPr/>
        </p:nvGrpSpPr>
        <p:grpSpPr bwMode="auto">
          <a:xfrm>
            <a:off x="7270750" y="2981325"/>
            <a:ext cx="1168400" cy="1473200"/>
            <a:chOff x="4580" y="1878"/>
            <a:chExt cx="736" cy="928"/>
          </a:xfrm>
        </p:grpSpPr>
        <p:sp>
          <p:nvSpPr>
            <p:cNvPr id="56411" name="Rectangle 9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12" name="Text Box 9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6413" name="Group 93"/>
          <p:cNvGrpSpPr>
            <a:grpSpLocks/>
          </p:cNvGrpSpPr>
          <p:nvPr/>
        </p:nvGrpSpPr>
        <p:grpSpPr bwMode="auto">
          <a:xfrm>
            <a:off x="6030913" y="2981325"/>
            <a:ext cx="1168400" cy="1473200"/>
            <a:chOff x="4580" y="1878"/>
            <a:chExt cx="736" cy="928"/>
          </a:xfrm>
        </p:grpSpPr>
        <p:sp>
          <p:nvSpPr>
            <p:cNvPr id="56414" name="Rectangle 9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15" name="Text Box 9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6416" name="Group 96"/>
          <p:cNvGrpSpPr>
            <a:grpSpLocks/>
          </p:cNvGrpSpPr>
          <p:nvPr/>
        </p:nvGrpSpPr>
        <p:grpSpPr bwMode="auto">
          <a:xfrm>
            <a:off x="7270750" y="2981325"/>
            <a:ext cx="1168400" cy="1473200"/>
            <a:chOff x="4580" y="1878"/>
            <a:chExt cx="736" cy="928"/>
          </a:xfrm>
        </p:grpSpPr>
        <p:sp>
          <p:nvSpPr>
            <p:cNvPr id="56417" name="Rectangle 9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18" name="Text Box 9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6419" name="Group 99"/>
          <p:cNvGrpSpPr>
            <a:grpSpLocks/>
          </p:cNvGrpSpPr>
          <p:nvPr/>
        </p:nvGrpSpPr>
        <p:grpSpPr bwMode="auto">
          <a:xfrm>
            <a:off x="7270750" y="2981325"/>
            <a:ext cx="1168400" cy="1473200"/>
            <a:chOff x="4580" y="1878"/>
            <a:chExt cx="736" cy="928"/>
          </a:xfrm>
        </p:grpSpPr>
        <p:sp>
          <p:nvSpPr>
            <p:cNvPr id="56420" name="Rectangle 10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21" name="Text Box 10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6422" name="Group 102"/>
          <p:cNvGrpSpPr>
            <a:grpSpLocks/>
          </p:cNvGrpSpPr>
          <p:nvPr/>
        </p:nvGrpSpPr>
        <p:grpSpPr bwMode="auto">
          <a:xfrm>
            <a:off x="7270750" y="2981325"/>
            <a:ext cx="1168400" cy="1473200"/>
            <a:chOff x="4580" y="1878"/>
            <a:chExt cx="736" cy="928"/>
          </a:xfrm>
        </p:grpSpPr>
        <p:sp>
          <p:nvSpPr>
            <p:cNvPr id="56423" name="Rectangle 10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24" name="Text Box 10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6425" name="Group 105"/>
          <p:cNvGrpSpPr>
            <a:grpSpLocks/>
          </p:cNvGrpSpPr>
          <p:nvPr/>
        </p:nvGrpSpPr>
        <p:grpSpPr bwMode="auto">
          <a:xfrm>
            <a:off x="7270750" y="2981325"/>
            <a:ext cx="1168400" cy="1473200"/>
            <a:chOff x="4580" y="1878"/>
            <a:chExt cx="736" cy="928"/>
          </a:xfrm>
        </p:grpSpPr>
        <p:sp>
          <p:nvSpPr>
            <p:cNvPr id="56426" name="Rectangle 10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27" name="Text Box 10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6428" name="Group 108"/>
          <p:cNvGrpSpPr>
            <a:grpSpLocks/>
          </p:cNvGrpSpPr>
          <p:nvPr/>
        </p:nvGrpSpPr>
        <p:grpSpPr bwMode="auto">
          <a:xfrm>
            <a:off x="7270750" y="2981325"/>
            <a:ext cx="1168400" cy="1473200"/>
            <a:chOff x="4580" y="1878"/>
            <a:chExt cx="736" cy="928"/>
          </a:xfrm>
        </p:grpSpPr>
        <p:sp>
          <p:nvSpPr>
            <p:cNvPr id="56429" name="Rectangle 10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30" name="Text Box 11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6431" name="Group 111"/>
          <p:cNvGrpSpPr>
            <a:grpSpLocks/>
          </p:cNvGrpSpPr>
          <p:nvPr/>
        </p:nvGrpSpPr>
        <p:grpSpPr bwMode="auto">
          <a:xfrm>
            <a:off x="7270750" y="2981325"/>
            <a:ext cx="1168400" cy="1473200"/>
            <a:chOff x="4580" y="1878"/>
            <a:chExt cx="736" cy="928"/>
          </a:xfrm>
        </p:grpSpPr>
        <p:sp>
          <p:nvSpPr>
            <p:cNvPr id="56432" name="Rectangle 11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33" name="Text Box 11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6434" name="Group 114"/>
          <p:cNvGrpSpPr>
            <a:grpSpLocks/>
          </p:cNvGrpSpPr>
          <p:nvPr/>
        </p:nvGrpSpPr>
        <p:grpSpPr bwMode="auto">
          <a:xfrm>
            <a:off x="7270750" y="2981325"/>
            <a:ext cx="1168400" cy="1473200"/>
            <a:chOff x="4580" y="1878"/>
            <a:chExt cx="736" cy="928"/>
          </a:xfrm>
        </p:grpSpPr>
        <p:sp>
          <p:nvSpPr>
            <p:cNvPr id="56435" name="Rectangle 11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36" name="Text Box 11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6437" name="Group 117"/>
          <p:cNvGrpSpPr>
            <a:grpSpLocks/>
          </p:cNvGrpSpPr>
          <p:nvPr/>
        </p:nvGrpSpPr>
        <p:grpSpPr bwMode="auto">
          <a:xfrm>
            <a:off x="7270750" y="2981325"/>
            <a:ext cx="1168400" cy="1473200"/>
            <a:chOff x="4580" y="1878"/>
            <a:chExt cx="736" cy="928"/>
          </a:xfrm>
        </p:grpSpPr>
        <p:sp>
          <p:nvSpPr>
            <p:cNvPr id="56438" name="Rectangle 11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39" name="Text Box 11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6440" name="Group 120"/>
          <p:cNvGrpSpPr>
            <a:grpSpLocks/>
          </p:cNvGrpSpPr>
          <p:nvPr/>
        </p:nvGrpSpPr>
        <p:grpSpPr bwMode="auto">
          <a:xfrm>
            <a:off x="7270750" y="2981325"/>
            <a:ext cx="1168400" cy="1473200"/>
            <a:chOff x="4580" y="1878"/>
            <a:chExt cx="736" cy="928"/>
          </a:xfrm>
        </p:grpSpPr>
        <p:sp>
          <p:nvSpPr>
            <p:cNvPr id="56441" name="Rectangle 12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42" name="Text Box 12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6443" name="Group 123"/>
          <p:cNvGrpSpPr>
            <a:grpSpLocks/>
          </p:cNvGrpSpPr>
          <p:nvPr/>
        </p:nvGrpSpPr>
        <p:grpSpPr bwMode="auto">
          <a:xfrm>
            <a:off x="7270750" y="2981325"/>
            <a:ext cx="1168400" cy="1473200"/>
            <a:chOff x="4580" y="1878"/>
            <a:chExt cx="736" cy="928"/>
          </a:xfrm>
        </p:grpSpPr>
        <p:sp>
          <p:nvSpPr>
            <p:cNvPr id="56444" name="Rectangle 12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45" name="Text Box 12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6446" name="Group 126"/>
          <p:cNvGrpSpPr>
            <a:grpSpLocks/>
          </p:cNvGrpSpPr>
          <p:nvPr/>
        </p:nvGrpSpPr>
        <p:grpSpPr bwMode="auto">
          <a:xfrm>
            <a:off x="6030913" y="2981325"/>
            <a:ext cx="1168400" cy="1473200"/>
            <a:chOff x="4580" y="1878"/>
            <a:chExt cx="736" cy="928"/>
          </a:xfrm>
        </p:grpSpPr>
        <p:sp>
          <p:nvSpPr>
            <p:cNvPr id="56447" name="Rectangle 12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48" name="Text Box 12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6449" name="Group 129"/>
          <p:cNvGrpSpPr>
            <a:grpSpLocks/>
          </p:cNvGrpSpPr>
          <p:nvPr/>
        </p:nvGrpSpPr>
        <p:grpSpPr bwMode="auto">
          <a:xfrm>
            <a:off x="7270750" y="2981325"/>
            <a:ext cx="1168400" cy="1473200"/>
            <a:chOff x="4580" y="1878"/>
            <a:chExt cx="736" cy="928"/>
          </a:xfrm>
        </p:grpSpPr>
        <p:sp>
          <p:nvSpPr>
            <p:cNvPr id="56450" name="Rectangle 13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51" name="Text Box 13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6452" name="Group 132"/>
          <p:cNvGrpSpPr>
            <a:grpSpLocks/>
          </p:cNvGrpSpPr>
          <p:nvPr/>
        </p:nvGrpSpPr>
        <p:grpSpPr bwMode="auto">
          <a:xfrm>
            <a:off x="7270750" y="2981325"/>
            <a:ext cx="1168400" cy="1473200"/>
            <a:chOff x="4580" y="1878"/>
            <a:chExt cx="736" cy="928"/>
          </a:xfrm>
        </p:grpSpPr>
        <p:sp>
          <p:nvSpPr>
            <p:cNvPr id="56453" name="Rectangle 13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54" name="Text Box 13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6455" name="Group 135"/>
          <p:cNvGrpSpPr>
            <a:grpSpLocks/>
          </p:cNvGrpSpPr>
          <p:nvPr/>
        </p:nvGrpSpPr>
        <p:grpSpPr bwMode="auto">
          <a:xfrm>
            <a:off x="7270750" y="2981325"/>
            <a:ext cx="1168400" cy="1473200"/>
            <a:chOff x="4580" y="1878"/>
            <a:chExt cx="736" cy="928"/>
          </a:xfrm>
        </p:grpSpPr>
        <p:sp>
          <p:nvSpPr>
            <p:cNvPr id="56456" name="Rectangle 13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57" name="Text Box 13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6458" name="Group 138"/>
          <p:cNvGrpSpPr>
            <a:grpSpLocks/>
          </p:cNvGrpSpPr>
          <p:nvPr/>
        </p:nvGrpSpPr>
        <p:grpSpPr bwMode="auto">
          <a:xfrm>
            <a:off x="7270750" y="2981325"/>
            <a:ext cx="1168400" cy="1473200"/>
            <a:chOff x="4580" y="1878"/>
            <a:chExt cx="736" cy="928"/>
          </a:xfrm>
        </p:grpSpPr>
        <p:sp>
          <p:nvSpPr>
            <p:cNvPr id="56459" name="Rectangle 13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60" name="Text Box 14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6461" name="Group 141"/>
          <p:cNvGrpSpPr>
            <a:grpSpLocks/>
          </p:cNvGrpSpPr>
          <p:nvPr/>
        </p:nvGrpSpPr>
        <p:grpSpPr bwMode="auto">
          <a:xfrm>
            <a:off x="7270750" y="2981325"/>
            <a:ext cx="1168400" cy="1473200"/>
            <a:chOff x="4580" y="1878"/>
            <a:chExt cx="736" cy="928"/>
          </a:xfrm>
        </p:grpSpPr>
        <p:sp>
          <p:nvSpPr>
            <p:cNvPr id="56462" name="Rectangle 14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63" name="Text Box 14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6464" name="Group 144"/>
          <p:cNvGrpSpPr>
            <a:grpSpLocks/>
          </p:cNvGrpSpPr>
          <p:nvPr/>
        </p:nvGrpSpPr>
        <p:grpSpPr bwMode="auto">
          <a:xfrm>
            <a:off x="7270750" y="2981325"/>
            <a:ext cx="1168400" cy="1473200"/>
            <a:chOff x="4580" y="1878"/>
            <a:chExt cx="736" cy="928"/>
          </a:xfrm>
        </p:grpSpPr>
        <p:sp>
          <p:nvSpPr>
            <p:cNvPr id="56465" name="Rectangle 14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66" name="Text Box 14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6467" name="Group 147"/>
          <p:cNvGrpSpPr>
            <a:grpSpLocks/>
          </p:cNvGrpSpPr>
          <p:nvPr/>
        </p:nvGrpSpPr>
        <p:grpSpPr bwMode="auto">
          <a:xfrm>
            <a:off x="7270750" y="2981325"/>
            <a:ext cx="1168400" cy="1473200"/>
            <a:chOff x="4580" y="1878"/>
            <a:chExt cx="736" cy="928"/>
          </a:xfrm>
        </p:grpSpPr>
        <p:sp>
          <p:nvSpPr>
            <p:cNvPr id="56468" name="Rectangle 14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69" name="Text Box 14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6470" name="Group 150"/>
          <p:cNvGrpSpPr>
            <a:grpSpLocks/>
          </p:cNvGrpSpPr>
          <p:nvPr/>
        </p:nvGrpSpPr>
        <p:grpSpPr bwMode="auto">
          <a:xfrm>
            <a:off x="7270750" y="2981325"/>
            <a:ext cx="1168400" cy="1473200"/>
            <a:chOff x="4580" y="1878"/>
            <a:chExt cx="736" cy="928"/>
          </a:xfrm>
        </p:grpSpPr>
        <p:sp>
          <p:nvSpPr>
            <p:cNvPr id="56471" name="Rectangle 15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72" name="Text Box 15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6473" name="Group 153"/>
          <p:cNvGrpSpPr>
            <a:grpSpLocks/>
          </p:cNvGrpSpPr>
          <p:nvPr/>
        </p:nvGrpSpPr>
        <p:grpSpPr bwMode="auto">
          <a:xfrm>
            <a:off x="7270750" y="2981325"/>
            <a:ext cx="1168400" cy="1473200"/>
            <a:chOff x="4580" y="1878"/>
            <a:chExt cx="736" cy="928"/>
          </a:xfrm>
        </p:grpSpPr>
        <p:sp>
          <p:nvSpPr>
            <p:cNvPr id="56474" name="Rectangle 15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75" name="Text Box 15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6476" name="Group 156"/>
          <p:cNvGrpSpPr>
            <a:grpSpLocks/>
          </p:cNvGrpSpPr>
          <p:nvPr/>
        </p:nvGrpSpPr>
        <p:grpSpPr bwMode="auto">
          <a:xfrm>
            <a:off x="7270750" y="2981325"/>
            <a:ext cx="1168400" cy="1473200"/>
            <a:chOff x="4580" y="1878"/>
            <a:chExt cx="736" cy="928"/>
          </a:xfrm>
        </p:grpSpPr>
        <p:sp>
          <p:nvSpPr>
            <p:cNvPr id="56477" name="Rectangle 15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78" name="Text Box 15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6479" name="Group 159"/>
          <p:cNvGrpSpPr>
            <a:grpSpLocks/>
          </p:cNvGrpSpPr>
          <p:nvPr/>
        </p:nvGrpSpPr>
        <p:grpSpPr bwMode="auto">
          <a:xfrm>
            <a:off x="7270750" y="2981325"/>
            <a:ext cx="1168400" cy="1473200"/>
            <a:chOff x="4580" y="1878"/>
            <a:chExt cx="736" cy="928"/>
          </a:xfrm>
        </p:grpSpPr>
        <p:sp>
          <p:nvSpPr>
            <p:cNvPr id="56480" name="Rectangle 16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81" name="Text Box 16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6482" name="Group 162"/>
          <p:cNvGrpSpPr>
            <a:grpSpLocks/>
          </p:cNvGrpSpPr>
          <p:nvPr/>
        </p:nvGrpSpPr>
        <p:grpSpPr bwMode="auto">
          <a:xfrm>
            <a:off x="7270750" y="2981325"/>
            <a:ext cx="1168400" cy="1473200"/>
            <a:chOff x="4580" y="1878"/>
            <a:chExt cx="736" cy="928"/>
          </a:xfrm>
        </p:grpSpPr>
        <p:sp>
          <p:nvSpPr>
            <p:cNvPr id="56483" name="Rectangle 16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84" name="Text Box 16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6485" name="Group 165"/>
          <p:cNvGrpSpPr>
            <a:grpSpLocks/>
          </p:cNvGrpSpPr>
          <p:nvPr/>
        </p:nvGrpSpPr>
        <p:grpSpPr bwMode="auto">
          <a:xfrm>
            <a:off x="7270750" y="2981325"/>
            <a:ext cx="1168400" cy="1473200"/>
            <a:chOff x="4580" y="1878"/>
            <a:chExt cx="736" cy="928"/>
          </a:xfrm>
        </p:grpSpPr>
        <p:sp>
          <p:nvSpPr>
            <p:cNvPr id="56486" name="Rectangle 16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87" name="Text Box 16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6488" name="Group 168"/>
          <p:cNvGrpSpPr>
            <a:grpSpLocks/>
          </p:cNvGrpSpPr>
          <p:nvPr/>
        </p:nvGrpSpPr>
        <p:grpSpPr bwMode="auto">
          <a:xfrm>
            <a:off x="7270750" y="2981325"/>
            <a:ext cx="1168400" cy="1473200"/>
            <a:chOff x="4580" y="1878"/>
            <a:chExt cx="736" cy="928"/>
          </a:xfrm>
        </p:grpSpPr>
        <p:sp>
          <p:nvSpPr>
            <p:cNvPr id="56489" name="Rectangle 16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90" name="Text Box 17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6491" name="Group 171"/>
          <p:cNvGrpSpPr>
            <a:grpSpLocks/>
          </p:cNvGrpSpPr>
          <p:nvPr/>
        </p:nvGrpSpPr>
        <p:grpSpPr bwMode="auto">
          <a:xfrm>
            <a:off x="7270750" y="2981325"/>
            <a:ext cx="1168400" cy="1473200"/>
            <a:chOff x="4580" y="1878"/>
            <a:chExt cx="736" cy="928"/>
          </a:xfrm>
        </p:grpSpPr>
        <p:sp>
          <p:nvSpPr>
            <p:cNvPr id="56492" name="Rectangle 17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93" name="Text Box 17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6494" name="Group 174"/>
          <p:cNvGrpSpPr>
            <a:grpSpLocks/>
          </p:cNvGrpSpPr>
          <p:nvPr/>
        </p:nvGrpSpPr>
        <p:grpSpPr bwMode="auto">
          <a:xfrm>
            <a:off x="7270750" y="2981325"/>
            <a:ext cx="1168400" cy="1473200"/>
            <a:chOff x="4580" y="1878"/>
            <a:chExt cx="736" cy="928"/>
          </a:xfrm>
        </p:grpSpPr>
        <p:sp>
          <p:nvSpPr>
            <p:cNvPr id="56495" name="Rectangle 17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96" name="Text Box 17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6497" name="Group 177"/>
          <p:cNvGrpSpPr>
            <a:grpSpLocks/>
          </p:cNvGrpSpPr>
          <p:nvPr/>
        </p:nvGrpSpPr>
        <p:grpSpPr bwMode="auto">
          <a:xfrm>
            <a:off x="7270750" y="2981325"/>
            <a:ext cx="1168400" cy="1473200"/>
            <a:chOff x="4580" y="1878"/>
            <a:chExt cx="736" cy="928"/>
          </a:xfrm>
        </p:grpSpPr>
        <p:sp>
          <p:nvSpPr>
            <p:cNvPr id="56498" name="Rectangle 17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499" name="Text Box 17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6500" name="Group 180"/>
          <p:cNvGrpSpPr>
            <a:grpSpLocks/>
          </p:cNvGrpSpPr>
          <p:nvPr/>
        </p:nvGrpSpPr>
        <p:grpSpPr bwMode="auto">
          <a:xfrm>
            <a:off x="7270750" y="2981325"/>
            <a:ext cx="1168400" cy="1473200"/>
            <a:chOff x="4580" y="1878"/>
            <a:chExt cx="736" cy="928"/>
          </a:xfrm>
        </p:grpSpPr>
        <p:sp>
          <p:nvSpPr>
            <p:cNvPr id="56501" name="Rectangle 18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02" name="Text Box 18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6503" name="Group 183"/>
          <p:cNvGrpSpPr>
            <a:grpSpLocks/>
          </p:cNvGrpSpPr>
          <p:nvPr/>
        </p:nvGrpSpPr>
        <p:grpSpPr bwMode="auto">
          <a:xfrm>
            <a:off x="7270750" y="2981325"/>
            <a:ext cx="1168400" cy="1473200"/>
            <a:chOff x="4580" y="1878"/>
            <a:chExt cx="736" cy="928"/>
          </a:xfrm>
        </p:grpSpPr>
        <p:sp>
          <p:nvSpPr>
            <p:cNvPr id="56504" name="Rectangle 18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05" name="Text Box 18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6506" name="Group 186"/>
          <p:cNvGrpSpPr>
            <a:grpSpLocks/>
          </p:cNvGrpSpPr>
          <p:nvPr/>
        </p:nvGrpSpPr>
        <p:grpSpPr bwMode="auto">
          <a:xfrm>
            <a:off x="7270750" y="2981325"/>
            <a:ext cx="1168400" cy="1473200"/>
            <a:chOff x="4580" y="1878"/>
            <a:chExt cx="736" cy="928"/>
          </a:xfrm>
        </p:grpSpPr>
        <p:sp>
          <p:nvSpPr>
            <p:cNvPr id="56507" name="Rectangle 18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08" name="Text Box 18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6509" name="Group 189"/>
          <p:cNvGrpSpPr>
            <a:grpSpLocks/>
          </p:cNvGrpSpPr>
          <p:nvPr/>
        </p:nvGrpSpPr>
        <p:grpSpPr bwMode="auto">
          <a:xfrm>
            <a:off x="6030913" y="2981325"/>
            <a:ext cx="1168400" cy="1473200"/>
            <a:chOff x="4580" y="1878"/>
            <a:chExt cx="736" cy="928"/>
          </a:xfrm>
        </p:grpSpPr>
        <p:sp>
          <p:nvSpPr>
            <p:cNvPr id="56510" name="Rectangle 19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11" name="Text Box 19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6512" name="Group 192"/>
          <p:cNvGrpSpPr>
            <a:grpSpLocks/>
          </p:cNvGrpSpPr>
          <p:nvPr/>
        </p:nvGrpSpPr>
        <p:grpSpPr bwMode="auto">
          <a:xfrm>
            <a:off x="6030913" y="2981325"/>
            <a:ext cx="1168400" cy="1473200"/>
            <a:chOff x="4580" y="1878"/>
            <a:chExt cx="736" cy="928"/>
          </a:xfrm>
        </p:grpSpPr>
        <p:sp>
          <p:nvSpPr>
            <p:cNvPr id="56513" name="Rectangle 19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14" name="Text Box 19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6515" name="Group 195"/>
          <p:cNvGrpSpPr>
            <a:grpSpLocks/>
          </p:cNvGrpSpPr>
          <p:nvPr/>
        </p:nvGrpSpPr>
        <p:grpSpPr bwMode="auto">
          <a:xfrm>
            <a:off x="7270750" y="2981325"/>
            <a:ext cx="1168400" cy="1473200"/>
            <a:chOff x="4580" y="1878"/>
            <a:chExt cx="736" cy="928"/>
          </a:xfrm>
        </p:grpSpPr>
        <p:sp>
          <p:nvSpPr>
            <p:cNvPr id="56516" name="Rectangle 19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17" name="Text Box 19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6518" name="Group 198"/>
          <p:cNvGrpSpPr>
            <a:grpSpLocks/>
          </p:cNvGrpSpPr>
          <p:nvPr/>
        </p:nvGrpSpPr>
        <p:grpSpPr bwMode="auto">
          <a:xfrm>
            <a:off x="7270750" y="2981325"/>
            <a:ext cx="1168400" cy="1473200"/>
            <a:chOff x="4580" y="1878"/>
            <a:chExt cx="736" cy="928"/>
          </a:xfrm>
        </p:grpSpPr>
        <p:sp>
          <p:nvSpPr>
            <p:cNvPr id="56519" name="Rectangle 19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20" name="Text Box 20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6521" name="Group 201"/>
          <p:cNvGrpSpPr>
            <a:grpSpLocks/>
          </p:cNvGrpSpPr>
          <p:nvPr/>
        </p:nvGrpSpPr>
        <p:grpSpPr bwMode="auto">
          <a:xfrm>
            <a:off x="7270750" y="2981325"/>
            <a:ext cx="1168400" cy="1473200"/>
            <a:chOff x="4580" y="1878"/>
            <a:chExt cx="736" cy="928"/>
          </a:xfrm>
        </p:grpSpPr>
        <p:sp>
          <p:nvSpPr>
            <p:cNvPr id="56522" name="Rectangle 20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23" name="Text Box 20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6524" name="Group 204"/>
          <p:cNvGrpSpPr>
            <a:grpSpLocks/>
          </p:cNvGrpSpPr>
          <p:nvPr/>
        </p:nvGrpSpPr>
        <p:grpSpPr bwMode="auto">
          <a:xfrm>
            <a:off x="7270750" y="2981325"/>
            <a:ext cx="1168400" cy="1473200"/>
            <a:chOff x="4580" y="1878"/>
            <a:chExt cx="736" cy="928"/>
          </a:xfrm>
        </p:grpSpPr>
        <p:sp>
          <p:nvSpPr>
            <p:cNvPr id="56525" name="Rectangle 20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26" name="Text Box 20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6527" name="Group 207"/>
          <p:cNvGrpSpPr>
            <a:grpSpLocks/>
          </p:cNvGrpSpPr>
          <p:nvPr/>
        </p:nvGrpSpPr>
        <p:grpSpPr bwMode="auto">
          <a:xfrm>
            <a:off x="7270750" y="2981325"/>
            <a:ext cx="1168400" cy="1473200"/>
            <a:chOff x="4580" y="1878"/>
            <a:chExt cx="736" cy="928"/>
          </a:xfrm>
        </p:grpSpPr>
        <p:sp>
          <p:nvSpPr>
            <p:cNvPr id="56528" name="Rectangle 20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29" name="Text Box 20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6530" name="Group 210"/>
          <p:cNvGrpSpPr>
            <a:grpSpLocks/>
          </p:cNvGrpSpPr>
          <p:nvPr/>
        </p:nvGrpSpPr>
        <p:grpSpPr bwMode="auto">
          <a:xfrm>
            <a:off x="7270750" y="2981325"/>
            <a:ext cx="1168400" cy="1473200"/>
            <a:chOff x="4580" y="1878"/>
            <a:chExt cx="736" cy="928"/>
          </a:xfrm>
        </p:grpSpPr>
        <p:sp>
          <p:nvSpPr>
            <p:cNvPr id="56531" name="Rectangle 21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32" name="Text Box 21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6533" name="Group 213"/>
          <p:cNvGrpSpPr>
            <a:grpSpLocks/>
          </p:cNvGrpSpPr>
          <p:nvPr/>
        </p:nvGrpSpPr>
        <p:grpSpPr bwMode="auto">
          <a:xfrm>
            <a:off x="7270750" y="2981325"/>
            <a:ext cx="1168400" cy="1473200"/>
            <a:chOff x="4580" y="1878"/>
            <a:chExt cx="736" cy="928"/>
          </a:xfrm>
        </p:grpSpPr>
        <p:sp>
          <p:nvSpPr>
            <p:cNvPr id="56534" name="Rectangle 21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35" name="Text Box 21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6536" name="Group 216"/>
          <p:cNvGrpSpPr>
            <a:grpSpLocks/>
          </p:cNvGrpSpPr>
          <p:nvPr/>
        </p:nvGrpSpPr>
        <p:grpSpPr bwMode="auto">
          <a:xfrm>
            <a:off x="7270750" y="2981325"/>
            <a:ext cx="1168400" cy="1473200"/>
            <a:chOff x="4580" y="1878"/>
            <a:chExt cx="736" cy="928"/>
          </a:xfrm>
        </p:grpSpPr>
        <p:sp>
          <p:nvSpPr>
            <p:cNvPr id="56537" name="Rectangle 21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38" name="Text Box 21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6539" name="Group 219"/>
          <p:cNvGrpSpPr>
            <a:grpSpLocks/>
          </p:cNvGrpSpPr>
          <p:nvPr/>
        </p:nvGrpSpPr>
        <p:grpSpPr bwMode="auto">
          <a:xfrm>
            <a:off x="7270750" y="2981325"/>
            <a:ext cx="1168400" cy="1473200"/>
            <a:chOff x="4580" y="1878"/>
            <a:chExt cx="736" cy="928"/>
          </a:xfrm>
        </p:grpSpPr>
        <p:sp>
          <p:nvSpPr>
            <p:cNvPr id="56540" name="Rectangle 22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41" name="Text Box 22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6542" name="Group 222"/>
          <p:cNvGrpSpPr>
            <a:grpSpLocks/>
          </p:cNvGrpSpPr>
          <p:nvPr/>
        </p:nvGrpSpPr>
        <p:grpSpPr bwMode="auto">
          <a:xfrm>
            <a:off x="7270750" y="2981325"/>
            <a:ext cx="1168400" cy="1473200"/>
            <a:chOff x="4580" y="1878"/>
            <a:chExt cx="736" cy="928"/>
          </a:xfrm>
        </p:grpSpPr>
        <p:sp>
          <p:nvSpPr>
            <p:cNvPr id="56543" name="Rectangle 22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44" name="Text Box 22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6545" name="Group 225"/>
          <p:cNvGrpSpPr>
            <a:grpSpLocks/>
          </p:cNvGrpSpPr>
          <p:nvPr/>
        </p:nvGrpSpPr>
        <p:grpSpPr bwMode="auto">
          <a:xfrm>
            <a:off x="7270750" y="2981325"/>
            <a:ext cx="1168400" cy="1473200"/>
            <a:chOff x="4580" y="1878"/>
            <a:chExt cx="736" cy="928"/>
          </a:xfrm>
        </p:grpSpPr>
        <p:sp>
          <p:nvSpPr>
            <p:cNvPr id="56546" name="Rectangle 22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47" name="Text Box 22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6548" name="Group 228"/>
          <p:cNvGrpSpPr>
            <a:grpSpLocks/>
          </p:cNvGrpSpPr>
          <p:nvPr/>
        </p:nvGrpSpPr>
        <p:grpSpPr bwMode="auto">
          <a:xfrm>
            <a:off x="7270750" y="2981325"/>
            <a:ext cx="1168400" cy="1473200"/>
            <a:chOff x="4580" y="1878"/>
            <a:chExt cx="736" cy="928"/>
          </a:xfrm>
        </p:grpSpPr>
        <p:sp>
          <p:nvSpPr>
            <p:cNvPr id="56549" name="Rectangle 22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50" name="Text Box 23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6551" name="Group 231"/>
          <p:cNvGrpSpPr>
            <a:grpSpLocks/>
          </p:cNvGrpSpPr>
          <p:nvPr/>
        </p:nvGrpSpPr>
        <p:grpSpPr bwMode="auto">
          <a:xfrm>
            <a:off x="7270750" y="2981325"/>
            <a:ext cx="1168400" cy="1473200"/>
            <a:chOff x="4580" y="1878"/>
            <a:chExt cx="736" cy="928"/>
          </a:xfrm>
        </p:grpSpPr>
        <p:sp>
          <p:nvSpPr>
            <p:cNvPr id="56552" name="Rectangle 23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53" name="Text Box 23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6554" name="Group 234"/>
          <p:cNvGrpSpPr>
            <a:grpSpLocks/>
          </p:cNvGrpSpPr>
          <p:nvPr/>
        </p:nvGrpSpPr>
        <p:grpSpPr bwMode="auto">
          <a:xfrm>
            <a:off x="7270750" y="2981325"/>
            <a:ext cx="1168400" cy="1473200"/>
            <a:chOff x="4580" y="1878"/>
            <a:chExt cx="736" cy="928"/>
          </a:xfrm>
        </p:grpSpPr>
        <p:sp>
          <p:nvSpPr>
            <p:cNvPr id="56555" name="Rectangle 23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56" name="Text Box 23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6557" name="Group 237"/>
          <p:cNvGrpSpPr>
            <a:grpSpLocks/>
          </p:cNvGrpSpPr>
          <p:nvPr/>
        </p:nvGrpSpPr>
        <p:grpSpPr bwMode="auto">
          <a:xfrm>
            <a:off x="7270750" y="2981325"/>
            <a:ext cx="1168400" cy="1473200"/>
            <a:chOff x="4580" y="1878"/>
            <a:chExt cx="736" cy="928"/>
          </a:xfrm>
        </p:grpSpPr>
        <p:sp>
          <p:nvSpPr>
            <p:cNvPr id="56558" name="Rectangle 23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59" name="Text Box 23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6560" name="Group 240"/>
          <p:cNvGrpSpPr>
            <a:grpSpLocks/>
          </p:cNvGrpSpPr>
          <p:nvPr/>
        </p:nvGrpSpPr>
        <p:grpSpPr bwMode="auto">
          <a:xfrm>
            <a:off x="7270750" y="2981325"/>
            <a:ext cx="1168400" cy="1473200"/>
            <a:chOff x="4580" y="1878"/>
            <a:chExt cx="736" cy="928"/>
          </a:xfrm>
        </p:grpSpPr>
        <p:sp>
          <p:nvSpPr>
            <p:cNvPr id="56561" name="Rectangle 24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62" name="Text Box 24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6563" name="Group 243"/>
          <p:cNvGrpSpPr>
            <a:grpSpLocks/>
          </p:cNvGrpSpPr>
          <p:nvPr/>
        </p:nvGrpSpPr>
        <p:grpSpPr bwMode="auto">
          <a:xfrm>
            <a:off x="7270750" y="2981325"/>
            <a:ext cx="1168400" cy="1473200"/>
            <a:chOff x="4580" y="1878"/>
            <a:chExt cx="736" cy="928"/>
          </a:xfrm>
        </p:grpSpPr>
        <p:sp>
          <p:nvSpPr>
            <p:cNvPr id="56564" name="Rectangle 24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65" name="Text Box 24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6566" name="Group 246"/>
          <p:cNvGrpSpPr>
            <a:grpSpLocks/>
          </p:cNvGrpSpPr>
          <p:nvPr/>
        </p:nvGrpSpPr>
        <p:grpSpPr bwMode="auto">
          <a:xfrm>
            <a:off x="7270750" y="2981325"/>
            <a:ext cx="1168400" cy="1473200"/>
            <a:chOff x="4580" y="1878"/>
            <a:chExt cx="736" cy="928"/>
          </a:xfrm>
        </p:grpSpPr>
        <p:sp>
          <p:nvSpPr>
            <p:cNvPr id="56567" name="Rectangle 24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68" name="Text Box 24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6569" name="Group 249"/>
          <p:cNvGrpSpPr>
            <a:grpSpLocks/>
          </p:cNvGrpSpPr>
          <p:nvPr/>
        </p:nvGrpSpPr>
        <p:grpSpPr bwMode="auto">
          <a:xfrm>
            <a:off x="7270750" y="2981325"/>
            <a:ext cx="1168400" cy="1473200"/>
            <a:chOff x="4580" y="1878"/>
            <a:chExt cx="736" cy="928"/>
          </a:xfrm>
        </p:grpSpPr>
        <p:sp>
          <p:nvSpPr>
            <p:cNvPr id="56570" name="Rectangle 25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71" name="Text Box 25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6572" name="Group 252"/>
          <p:cNvGrpSpPr>
            <a:grpSpLocks/>
          </p:cNvGrpSpPr>
          <p:nvPr/>
        </p:nvGrpSpPr>
        <p:grpSpPr bwMode="auto">
          <a:xfrm>
            <a:off x="7270750" y="2981325"/>
            <a:ext cx="1168400" cy="1473200"/>
            <a:chOff x="4580" y="1878"/>
            <a:chExt cx="736" cy="928"/>
          </a:xfrm>
        </p:grpSpPr>
        <p:sp>
          <p:nvSpPr>
            <p:cNvPr id="56573" name="Rectangle 25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74" name="Text Box 25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6575" name="Group 255"/>
          <p:cNvGrpSpPr>
            <a:grpSpLocks/>
          </p:cNvGrpSpPr>
          <p:nvPr/>
        </p:nvGrpSpPr>
        <p:grpSpPr bwMode="auto">
          <a:xfrm>
            <a:off x="6030913" y="2981325"/>
            <a:ext cx="1168400" cy="1473200"/>
            <a:chOff x="4580" y="1878"/>
            <a:chExt cx="736" cy="928"/>
          </a:xfrm>
        </p:grpSpPr>
        <p:sp>
          <p:nvSpPr>
            <p:cNvPr id="56576" name="Rectangle 25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77" name="Text Box 25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sp>
        <p:nvSpPr>
          <p:cNvPr id="56578" name="Freeform 258"/>
          <p:cNvSpPr>
            <a:spLocks noEditPoints="1"/>
          </p:cNvSpPr>
          <p:nvPr/>
        </p:nvSpPr>
        <p:spPr bwMode="auto">
          <a:xfrm>
            <a:off x="447675" y="2051050"/>
            <a:ext cx="8248650" cy="3205163"/>
          </a:xfrm>
          <a:custGeom>
            <a:avLst/>
            <a:gdLst>
              <a:gd name="T0" fmla="*/ 5758 w 5920"/>
              <a:gd name="T1" fmla="*/ 0 h 2300"/>
              <a:gd name="T2" fmla="*/ 161 w 5920"/>
              <a:gd name="T3" fmla="*/ 0 h 2300"/>
              <a:gd name="T4" fmla="*/ 0 w 5920"/>
              <a:gd name="T5" fmla="*/ 161 h 2300"/>
              <a:gd name="T6" fmla="*/ 0 w 5920"/>
              <a:gd name="T7" fmla="*/ 2138 h 2300"/>
              <a:gd name="T8" fmla="*/ 161 w 5920"/>
              <a:gd name="T9" fmla="*/ 2300 h 2300"/>
              <a:gd name="T10" fmla="*/ 5758 w 5920"/>
              <a:gd name="T11" fmla="*/ 2300 h 2300"/>
              <a:gd name="T12" fmla="*/ 5920 w 5920"/>
              <a:gd name="T13" fmla="*/ 2138 h 2300"/>
              <a:gd name="T14" fmla="*/ 5920 w 5920"/>
              <a:gd name="T15" fmla="*/ 161 h 2300"/>
              <a:gd name="T16" fmla="*/ 5758 w 5920"/>
              <a:gd name="T17" fmla="*/ 0 h 2300"/>
              <a:gd name="T18" fmla="*/ 1022 w 5920"/>
              <a:gd name="T19" fmla="*/ 1883 h 2300"/>
              <a:gd name="T20" fmla="*/ 184 w 5920"/>
              <a:gd name="T21" fmla="*/ 1883 h 2300"/>
              <a:gd name="T22" fmla="*/ 184 w 5920"/>
              <a:gd name="T23" fmla="*/ 510 h 2300"/>
              <a:gd name="T24" fmla="*/ 1022 w 5920"/>
              <a:gd name="T25" fmla="*/ 510 h 2300"/>
              <a:gd name="T26" fmla="*/ 1022 w 5920"/>
              <a:gd name="T27" fmla="*/ 1883 h 2300"/>
              <a:gd name="T28" fmla="*/ 1912 w 5920"/>
              <a:gd name="T29" fmla="*/ 1885 h 2300"/>
              <a:gd name="T30" fmla="*/ 1073 w 5920"/>
              <a:gd name="T31" fmla="*/ 1885 h 2300"/>
              <a:gd name="T32" fmla="*/ 1073 w 5920"/>
              <a:gd name="T33" fmla="*/ 513 h 2300"/>
              <a:gd name="T34" fmla="*/ 1912 w 5920"/>
              <a:gd name="T35" fmla="*/ 513 h 2300"/>
              <a:gd name="T36" fmla="*/ 1912 w 5920"/>
              <a:gd name="T37" fmla="*/ 1885 h 2300"/>
              <a:gd name="T38" fmla="*/ 2935 w 5920"/>
              <a:gd name="T39" fmla="*/ 1883 h 2300"/>
              <a:gd name="T40" fmla="*/ 2097 w 5920"/>
              <a:gd name="T41" fmla="*/ 1883 h 2300"/>
              <a:gd name="T42" fmla="*/ 2097 w 5920"/>
              <a:gd name="T43" fmla="*/ 510 h 2300"/>
              <a:gd name="T44" fmla="*/ 2935 w 5920"/>
              <a:gd name="T45" fmla="*/ 510 h 2300"/>
              <a:gd name="T46" fmla="*/ 2935 w 5920"/>
              <a:gd name="T47" fmla="*/ 1883 h 2300"/>
              <a:gd name="T48" fmla="*/ 3824 w 5920"/>
              <a:gd name="T49" fmla="*/ 1885 h 2300"/>
              <a:gd name="T50" fmla="*/ 2985 w 5920"/>
              <a:gd name="T51" fmla="*/ 1885 h 2300"/>
              <a:gd name="T52" fmla="*/ 2985 w 5920"/>
              <a:gd name="T53" fmla="*/ 513 h 2300"/>
              <a:gd name="T54" fmla="*/ 3824 w 5920"/>
              <a:gd name="T55" fmla="*/ 513 h 2300"/>
              <a:gd name="T56" fmla="*/ 3824 w 5920"/>
              <a:gd name="T57" fmla="*/ 1885 h 2300"/>
              <a:gd name="T58" fmla="*/ 4846 w 5920"/>
              <a:gd name="T59" fmla="*/ 1883 h 2300"/>
              <a:gd name="T60" fmla="*/ 4007 w 5920"/>
              <a:gd name="T61" fmla="*/ 1883 h 2300"/>
              <a:gd name="T62" fmla="*/ 4007 w 5920"/>
              <a:gd name="T63" fmla="*/ 510 h 2300"/>
              <a:gd name="T64" fmla="*/ 4846 w 5920"/>
              <a:gd name="T65" fmla="*/ 510 h 2300"/>
              <a:gd name="T66" fmla="*/ 4846 w 5920"/>
              <a:gd name="T67" fmla="*/ 1883 h 2300"/>
              <a:gd name="T68" fmla="*/ 5735 w 5920"/>
              <a:gd name="T69" fmla="*/ 1885 h 2300"/>
              <a:gd name="T70" fmla="*/ 4897 w 5920"/>
              <a:gd name="T71" fmla="*/ 1885 h 2300"/>
              <a:gd name="T72" fmla="*/ 4897 w 5920"/>
              <a:gd name="T73" fmla="*/ 513 h 2300"/>
              <a:gd name="T74" fmla="*/ 5735 w 5920"/>
              <a:gd name="T75" fmla="*/ 513 h 2300"/>
              <a:gd name="T76" fmla="*/ 5735 w 5920"/>
              <a:gd name="T77" fmla="*/ 1885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0" h="2300">
                <a:moveTo>
                  <a:pt x="5758" y="0"/>
                </a:moveTo>
                <a:cubicBezTo>
                  <a:pt x="161" y="0"/>
                  <a:pt x="161" y="0"/>
                  <a:pt x="161" y="0"/>
                </a:cubicBezTo>
                <a:cubicBezTo>
                  <a:pt x="72" y="0"/>
                  <a:pt x="0" y="72"/>
                  <a:pt x="0" y="161"/>
                </a:cubicBezTo>
                <a:cubicBezTo>
                  <a:pt x="0" y="2138"/>
                  <a:pt x="0" y="2138"/>
                  <a:pt x="0" y="2138"/>
                </a:cubicBezTo>
                <a:cubicBezTo>
                  <a:pt x="0" y="2227"/>
                  <a:pt x="72" y="2300"/>
                  <a:pt x="161" y="2300"/>
                </a:cubicBezTo>
                <a:cubicBezTo>
                  <a:pt x="5758" y="2300"/>
                  <a:pt x="5758" y="2300"/>
                  <a:pt x="5758" y="2300"/>
                </a:cubicBezTo>
                <a:cubicBezTo>
                  <a:pt x="5847" y="2300"/>
                  <a:pt x="5920" y="2227"/>
                  <a:pt x="5920" y="2138"/>
                </a:cubicBezTo>
                <a:cubicBezTo>
                  <a:pt x="5920" y="161"/>
                  <a:pt x="5920" y="161"/>
                  <a:pt x="5920" y="161"/>
                </a:cubicBezTo>
                <a:cubicBezTo>
                  <a:pt x="5920" y="72"/>
                  <a:pt x="5847" y="0"/>
                  <a:pt x="5758" y="0"/>
                </a:cubicBezTo>
                <a:close/>
                <a:moveTo>
                  <a:pt x="1022" y="1883"/>
                </a:moveTo>
                <a:cubicBezTo>
                  <a:pt x="184" y="1883"/>
                  <a:pt x="184" y="1883"/>
                  <a:pt x="184" y="1883"/>
                </a:cubicBezTo>
                <a:cubicBezTo>
                  <a:pt x="184" y="510"/>
                  <a:pt x="184" y="510"/>
                  <a:pt x="184" y="510"/>
                </a:cubicBezTo>
                <a:cubicBezTo>
                  <a:pt x="1022" y="510"/>
                  <a:pt x="1022" y="510"/>
                  <a:pt x="1022" y="510"/>
                </a:cubicBezTo>
                <a:lnTo>
                  <a:pt x="1022" y="1883"/>
                </a:lnTo>
                <a:close/>
                <a:moveTo>
                  <a:pt x="1912" y="1885"/>
                </a:moveTo>
                <a:cubicBezTo>
                  <a:pt x="1073" y="1885"/>
                  <a:pt x="1073" y="1885"/>
                  <a:pt x="1073" y="1885"/>
                </a:cubicBezTo>
                <a:cubicBezTo>
                  <a:pt x="1073" y="513"/>
                  <a:pt x="1073" y="513"/>
                  <a:pt x="1073" y="513"/>
                </a:cubicBezTo>
                <a:cubicBezTo>
                  <a:pt x="1912" y="513"/>
                  <a:pt x="1912" y="513"/>
                  <a:pt x="1912" y="513"/>
                </a:cubicBezTo>
                <a:lnTo>
                  <a:pt x="1912" y="1885"/>
                </a:lnTo>
                <a:close/>
                <a:moveTo>
                  <a:pt x="2935" y="1883"/>
                </a:moveTo>
                <a:cubicBezTo>
                  <a:pt x="2097" y="1883"/>
                  <a:pt x="2097" y="1883"/>
                  <a:pt x="2097" y="1883"/>
                </a:cubicBezTo>
                <a:cubicBezTo>
                  <a:pt x="2097" y="510"/>
                  <a:pt x="2097" y="510"/>
                  <a:pt x="2097" y="510"/>
                </a:cubicBezTo>
                <a:cubicBezTo>
                  <a:pt x="2935" y="510"/>
                  <a:pt x="2935" y="510"/>
                  <a:pt x="2935" y="510"/>
                </a:cubicBezTo>
                <a:lnTo>
                  <a:pt x="2935" y="1883"/>
                </a:lnTo>
                <a:close/>
                <a:moveTo>
                  <a:pt x="3824" y="1885"/>
                </a:moveTo>
                <a:cubicBezTo>
                  <a:pt x="2985" y="1885"/>
                  <a:pt x="2985" y="1885"/>
                  <a:pt x="2985" y="1885"/>
                </a:cubicBezTo>
                <a:cubicBezTo>
                  <a:pt x="2985" y="513"/>
                  <a:pt x="2985" y="513"/>
                  <a:pt x="2985" y="513"/>
                </a:cubicBezTo>
                <a:cubicBezTo>
                  <a:pt x="3824" y="513"/>
                  <a:pt x="3824" y="513"/>
                  <a:pt x="3824" y="513"/>
                </a:cubicBezTo>
                <a:lnTo>
                  <a:pt x="3824" y="1885"/>
                </a:lnTo>
                <a:close/>
                <a:moveTo>
                  <a:pt x="4846" y="1883"/>
                </a:moveTo>
                <a:cubicBezTo>
                  <a:pt x="4007" y="1883"/>
                  <a:pt x="4007" y="1883"/>
                  <a:pt x="4007" y="1883"/>
                </a:cubicBezTo>
                <a:cubicBezTo>
                  <a:pt x="4007" y="510"/>
                  <a:pt x="4007" y="510"/>
                  <a:pt x="4007" y="510"/>
                </a:cubicBezTo>
                <a:cubicBezTo>
                  <a:pt x="4846" y="510"/>
                  <a:pt x="4846" y="510"/>
                  <a:pt x="4846" y="510"/>
                </a:cubicBezTo>
                <a:lnTo>
                  <a:pt x="4846" y="1883"/>
                </a:lnTo>
                <a:close/>
                <a:moveTo>
                  <a:pt x="5735" y="1885"/>
                </a:moveTo>
                <a:cubicBezTo>
                  <a:pt x="4897" y="1885"/>
                  <a:pt x="4897" y="1885"/>
                  <a:pt x="4897" y="1885"/>
                </a:cubicBezTo>
                <a:cubicBezTo>
                  <a:pt x="4897" y="513"/>
                  <a:pt x="4897" y="513"/>
                  <a:pt x="4897" y="513"/>
                </a:cubicBezTo>
                <a:cubicBezTo>
                  <a:pt x="5735" y="513"/>
                  <a:pt x="5735" y="513"/>
                  <a:pt x="5735" y="513"/>
                </a:cubicBezTo>
                <a:lnTo>
                  <a:pt x="5735" y="1885"/>
                </a:lnTo>
                <a:close/>
              </a:path>
            </a:pathLst>
          </a:custGeom>
          <a:gradFill rotWithShape="1">
            <a:gsLst>
              <a:gs pos="0">
                <a:schemeClr val="tx2">
                  <a:gamma/>
                  <a:tint val="73725"/>
                  <a:invGamma/>
                </a:schemeClr>
              </a:gs>
              <a:gs pos="100000">
                <a:schemeClr val="tx2"/>
              </a:gs>
            </a:gsLst>
            <a:lin ang="2700000" scaled="1"/>
          </a:gradFill>
          <a:ln>
            <a:noFill/>
          </a:ln>
          <a:effectLst/>
          <a:extLst>
            <a:ext uri="{91240B29-F687-4F45-9708-019B960494DF}">
              <a14:hiddenLine xmlns:a14="http://schemas.microsoft.com/office/drawing/2010/main" w="9525" cap="flat" cmpd="sng">
                <a:solidFill>
                  <a:srgbClr val="32323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79" name="Text Box 259"/>
          <p:cNvSpPr txBox="1">
            <a:spLocks noChangeArrowheads="1"/>
          </p:cNvSpPr>
          <p:nvPr/>
        </p:nvSpPr>
        <p:spPr bwMode="auto">
          <a:xfrm>
            <a:off x="1158875" y="4733925"/>
            <a:ext cx="149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Hours</a:t>
            </a:r>
            <a:endParaRPr lang="en-GB" sz="2400">
              <a:solidFill>
                <a:schemeClr val="bg1"/>
              </a:solidFill>
            </a:endParaRPr>
          </a:p>
        </p:txBody>
      </p:sp>
      <p:sp>
        <p:nvSpPr>
          <p:cNvPr id="56580" name="Text Box 260"/>
          <p:cNvSpPr txBox="1">
            <a:spLocks noChangeArrowheads="1"/>
          </p:cNvSpPr>
          <p:nvPr/>
        </p:nvSpPr>
        <p:spPr bwMode="auto">
          <a:xfrm>
            <a:off x="3824288" y="4733925"/>
            <a:ext cx="1495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Minutes</a:t>
            </a:r>
            <a:endParaRPr lang="en-GB" sz="2400">
              <a:solidFill>
                <a:schemeClr val="bg1"/>
              </a:solidFill>
            </a:endParaRPr>
          </a:p>
        </p:txBody>
      </p:sp>
      <p:sp>
        <p:nvSpPr>
          <p:cNvPr id="56581" name="Text Box 261"/>
          <p:cNvSpPr txBox="1">
            <a:spLocks noChangeArrowheads="1"/>
          </p:cNvSpPr>
          <p:nvPr/>
        </p:nvSpPr>
        <p:spPr bwMode="auto">
          <a:xfrm>
            <a:off x="6486525" y="4733925"/>
            <a:ext cx="149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Seconds</a:t>
            </a:r>
            <a:endParaRPr lang="en-GB" sz="2400">
              <a:solidFill>
                <a:schemeClr val="bg1"/>
              </a:solidFill>
            </a:endParaRPr>
          </a:p>
        </p:txBody>
      </p:sp>
      <p:sp>
        <p:nvSpPr>
          <p:cNvPr id="56583" name="AutoShape 263"/>
          <p:cNvSpPr>
            <a:spLocks noChangeArrowheads="1"/>
          </p:cNvSpPr>
          <p:nvPr/>
        </p:nvSpPr>
        <p:spPr bwMode="auto">
          <a:xfrm rot="16200000">
            <a:off x="-913606" y="3472656"/>
            <a:ext cx="3151188"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84" name="AutoShape 264"/>
          <p:cNvSpPr>
            <a:spLocks noChangeArrowheads="1"/>
          </p:cNvSpPr>
          <p:nvPr/>
        </p:nvSpPr>
        <p:spPr bwMode="auto">
          <a:xfrm>
            <a:off x="473075" y="2085975"/>
            <a:ext cx="8197850"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56585" name="Group 265"/>
          <p:cNvGrpSpPr>
            <a:grpSpLocks/>
          </p:cNvGrpSpPr>
          <p:nvPr/>
        </p:nvGrpSpPr>
        <p:grpSpPr bwMode="auto">
          <a:xfrm>
            <a:off x="3162300" y="3373438"/>
            <a:ext cx="120650" cy="693737"/>
            <a:chOff x="1939" y="2444"/>
            <a:chExt cx="81" cy="463"/>
          </a:xfrm>
        </p:grpSpPr>
        <p:sp>
          <p:nvSpPr>
            <p:cNvPr id="56586" name="Rectangle 266"/>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87" name="Rectangle 267"/>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56588" name="Group 268"/>
          <p:cNvGrpSpPr>
            <a:grpSpLocks/>
          </p:cNvGrpSpPr>
          <p:nvPr/>
        </p:nvGrpSpPr>
        <p:grpSpPr bwMode="auto">
          <a:xfrm>
            <a:off x="5843588" y="3373438"/>
            <a:ext cx="120650" cy="693737"/>
            <a:chOff x="1939" y="2444"/>
            <a:chExt cx="81" cy="463"/>
          </a:xfrm>
        </p:grpSpPr>
        <p:sp>
          <p:nvSpPr>
            <p:cNvPr id="56589" name="Rectangle 269"/>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590" name="Rectangle 270"/>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56591" name="Group 271"/>
          <p:cNvGrpSpPr>
            <a:grpSpLocks/>
          </p:cNvGrpSpPr>
          <p:nvPr/>
        </p:nvGrpSpPr>
        <p:grpSpPr bwMode="auto">
          <a:xfrm>
            <a:off x="706438" y="2768600"/>
            <a:ext cx="7731125" cy="1905000"/>
            <a:chOff x="445" y="1744"/>
            <a:chExt cx="4870" cy="1200"/>
          </a:xfrm>
        </p:grpSpPr>
        <p:grpSp>
          <p:nvGrpSpPr>
            <p:cNvPr id="56592" name="Group 272"/>
            <p:cNvGrpSpPr>
              <a:grpSpLocks/>
            </p:cNvGrpSpPr>
            <p:nvPr/>
          </p:nvGrpSpPr>
          <p:grpSpPr bwMode="auto">
            <a:xfrm>
              <a:off x="445" y="1744"/>
              <a:ext cx="734" cy="1200"/>
              <a:chOff x="448" y="1746"/>
              <a:chExt cx="724" cy="1188"/>
            </a:xfrm>
          </p:grpSpPr>
          <p:grpSp>
            <p:nvGrpSpPr>
              <p:cNvPr id="56593" name="Group 273"/>
              <p:cNvGrpSpPr>
                <a:grpSpLocks/>
              </p:cNvGrpSpPr>
              <p:nvPr/>
            </p:nvGrpSpPr>
            <p:grpSpPr bwMode="auto">
              <a:xfrm>
                <a:off x="454" y="1752"/>
                <a:ext cx="712" cy="1176"/>
                <a:chOff x="454" y="1752"/>
                <a:chExt cx="712" cy="1176"/>
              </a:xfrm>
            </p:grpSpPr>
            <p:sp>
              <p:nvSpPr>
                <p:cNvPr id="56594" name="Freeform 274"/>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6595" name="Freeform 275"/>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6596" name="Freeform 276"/>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6597" name="Group 277"/>
            <p:cNvGrpSpPr>
              <a:grpSpLocks/>
            </p:cNvGrpSpPr>
            <p:nvPr/>
          </p:nvGrpSpPr>
          <p:grpSpPr bwMode="auto">
            <a:xfrm>
              <a:off x="1225" y="1744"/>
              <a:ext cx="734" cy="1200"/>
              <a:chOff x="448" y="1746"/>
              <a:chExt cx="724" cy="1188"/>
            </a:xfrm>
          </p:grpSpPr>
          <p:grpSp>
            <p:nvGrpSpPr>
              <p:cNvPr id="56598" name="Group 278"/>
              <p:cNvGrpSpPr>
                <a:grpSpLocks/>
              </p:cNvGrpSpPr>
              <p:nvPr/>
            </p:nvGrpSpPr>
            <p:grpSpPr bwMode="auto">
              <a:xfrm>
                <a:off x="454" y="1752"/>
                <a:ext cx="712" cy="1176"/>
                <a:chOff x="454" y="1752"/>
                <a:chExt cx="712" cy="1176"/>
              </a:xfrm>
            </p:grpSpPr>
            <p:sp>
              <p:nvSpPr>
                <p:cNvPr id="56599" name="Freeform 279"/>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6600" name="Freeform 280"/>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6601" name="Freeform 281"/>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6602" name="Group 282"/>
            <p:cNvGrpSpPr>
              <a:grpSpLocks/>
            </p:cNvGrpSpPr>
            <p:nvPr/>
          </p:nvGrpSpPr>
          <p:grpSpPr bwMode="auto">
            <a:xfrm flipH="1">
              <a:off x="4581" y="1744"/>
              <a:ext cx="734" cy="1200"/>
              <a:chOff x="448" y="1746"/>
              <a:chExt cx="724" cy="1188"/>
            </a:xfrm>
          </p:grpSpPr>
          <p:grpSp>
            <p:nvGrpSpPr>
              <p:cNvPr id="56603" name="Group 283"/>
              <p:cNvGrpSpPr>
                <a:grpSpLocks/>
              </p:cNvGrpSpPr>
              <p:nvPr/>
            </p:nvGrpSpPr>
            <p:grpSpPr bwMode="auto">
              <a:xfrm>
                <a:off x="454" y="1752"/>
                <a:ext cx="712" cy="1176"/>
                <a:chOff x="454" y="1752"/>
                <a:chExt cx="712" cy="1176"/>
              </a:xfrm>
            </p:grpSpPr>
            <p:sp>
              <p:nvSpPr>
                <p:cNvPr id="56604" name="Freeform 284"/>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6605" name="Freeform 285"/>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6606" name="Freeform 286"/>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6607" name="Group 287"/>
            <p:cNvGrpSpPr>
              <a:grpSpLocks/>
            </p:cNvGrpSpPr>
            <p:nvPr/>
          </p:nvGrpSpPr>
          <p:grpSpPr bwMode="auto">
            <a:xfrm flipH="1">
              <a:off x="3799" y="1744"/>
              <a:ext cx="734" cy="1200"/>
              <a:chOff x="448" y="1746"/>
              <a:chExt cx="724" cy="1188"/>
            </a:xfrm>
          </p:grpSpPr>
          <p:grpSp>
            <p:nvGrpSpPr>
              <p:cNvPr id="56608" name="Group 288"/>
              <p:cNvGrpSpPr>
                <a:grpSpLocks/>
              </p:cNvGrpSpPr>
              <p:nvPr/>
            </p:nvGrpSpPr>
            <p:grpSpPr bwMode="auto">
              <a:xfrm>
                <a:off x="454" y="1752"/>
                <a:ext cx="712" cy="1176"/>
                <a:chOff x="454" y="1752"/>
                <a:chExt cx="712" cy="1176"/>
              </a:xfrm>
            </p:grpSpPr>
            <p:sp>
              <p:nvSpPr>
                <p:cNvPr id="56609" name="Freeform 289"/>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6610" name="Freeform 290"/>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6611" name="Freeform 291"/>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6612" name="Rectangle 292"/>
            <p:cNvSpPr>
              <a:spLocks noChangeArrowheads="1"/>
            </p:cNvSpPr>
            <p:nvPr/>
          </p:nvSpPr>
          <p:spPr bwMode="auto">
            <a:xfrm>
              <a:off x="2126" y="2922"/>
              <a:ext cx="726" cy="22"/>
            </a:xfrm>
            <a:prstGeom prst="rect">
              <a:avLst/>
            </a:prstGeom>
            <a:solidFill>
              <a:srgbClr val="4D4D4D"/>
            </a:solidFill>
            <a:ln w="1143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613" name="Rectangle 293"/>
            <p:cNvSpPr>
              <a:spLocks noChangeArrowheads="1"/>
            </p:cNvSpPr>
            <p:nvPr/>
          </p:nvSpPr>
          <p:spPr bwMode="auto">
            <a:xfrm>
              <a:off x="2909" y="2922"/>
              <a:ext cx="726" cy="22"/>
            </a:xfrm>
            <a:prstGeom prst="rect">
              <a:avLst/>
            </a:prstGeom>
            <a:solidFill>
              <a:srgbClr val="4D4D4D"/>
            </a:solidFill>
            <a:ln w="1143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56582" name="Text Box 262"/>
          <p:cNvSpPr txBox="1">
            <a:spLocks noChangeArrowheads="1"/>
          </p:cNvSpPr>
          <p:nvPr/>
        </p:nvSpPr>
        <p:spPr bwMode="auto">
          <a:xfrm>
            <a:off x="2257425" y="2139950"/>
            <a:ext cx="462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800" dirty="0" smtClean="0">
                <a:solidFill>
                  <a:schemeClr val="bg1"/>
                </a:solidFill>
              </a:rPr>
              <a:t>Walk About and Discuss</a:t>
            </a:r>
            <a:endParaRPr lang="en-GB" sz="2800" dirty="0">
              <a:solidFill>
                <a:schemeClr val="bg1"/>
              </a:solidFill>
            </a:endParaRPr>
          </a:p>
        </p:txBody>
      </p:sp>
    </p:spTree>
    <p:extLst>
      <p:ext uri="{BB962C8B-B14F-4D97-AF65-F5344CB8AC3E}">
        <p14:creationId xmlns:p14="http://schemas.microsoft.com/office/powerpoint/2010/main" val="1778584025"/>
      </p:ext>
    </p:extLst>
  </p:cSld>
  <p:clrMapOvr>
    <a:masterClrMapping/>
  </p:clrMapOvr>
  <p:transition advClick="0"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4" fill="hold" nodeType="afterEffect">
                                  <p:stCondLst>
                                    <p:cond delay="0"/>
                                  </p:stCondLst>
                                  <p:childTnLst>
                                    <p:animEffect transition="out" filter="slide(fromBottom)">
                                      <p:cBhvr>
                                        <p:cTn id="6" dur="500"/>
                                        <p:tgtEl>
                                          <p:spTgt spid="56359"/>
                                        </p:tgtEl>
                                      </p:cBhvr>
                                    </p:animEffect>
                                    <p:set>
                                      <p:cBhvr>
                                        <p:cTn id="7" dur="1" fill="hold">
                                          <p:stCondLst>
                                            <p:cond delay="499"/>
                                          </p:stCondLst>
                                        </p:cTn>
                                        <p:tgtEl>
                                          <p:spTgt spid="56359"/>
                                        </p:tgtEl>
                                        <p:attrNameLst>
                                          <p:attrName>style.visibility</p:attrName>
                                        </p:attrNameLst>
                                      </p:cBhvr>
                                      <p:to>
                                        <p:strVal val="hidden"/>
                                      </p:to>
                                    </p:set>
                                  </p:childTnLst>
                                </p:cTn>
                              </p:par>
                              <p:par>
                                <p:cTn id="8" presetID="12" presetClass="exit" presetSubtype="4" fill="hold" nodeType="withEffect">
                                  <p:stCondLst>
                                    <p:cond delay="0"/>
                                  </p:stCondLst>
                                  <p:childTnLst>
                                    <p:animEffect transition="out" filter="slide(fromBottom)">
                                      <p:cBhvr>
                                        <p:cTn id="9" dur="500"/>
                                        <p:tgtEl>
                                          <p:spTgt spid="56365"/>
                                        </p:tgtEl>
                                      </p:cBhvr>
                                    </p:animEffect>
                                    <p:set>
                                      <p:cBhvr>
                                        <p:cTn id="10" dur="1" fill="hold">
                                          <p:stCondLst>
                                            <p:cond delay="499"/>
                                          </p:stCondLst>
                                        </p:cTn>
                                        <p:tgtEl>
                                          <p:spTgt spid="56365"/>
                                        </p:tgtEl>
                                        <p:attrNameLst>
                                          <p:attrName>style.visibility</p:attrName>
                                        </p:attrNameLst>
                                      </p:cBhvr>
                                      <p:to>
                                        <p:strVal val="hidden"/>
                                      </p:to>
                                    </p:set>
                                  </p:childTnLst>
                                </p:cTn>
                              </p:par>
                              <p:par>
                                <p:cTn id="11" presetID="12" presetClass="exit" presetSubtype="4" fill="hold" nodeType="withEffect">
                                  <p:stCondLst>
                                    <p:cond delay="0"/>
                                  </p:stCondLst>
                                  <p:childTnLst>
                                    <p:animEffect transition="out" filter="slide(fromBottom)">
                                      <p:cBhvr>
                                        <p:cTn id="12" dur="500"/>
                                        <p:tgtEl>
                                          <p:spTgt spid="56374"/>
                                        </p:tgtEl>
                                      </p:cBhvr>
                                    </p:animEffect>
                                    <p:set>
                                      <p:cBhvr>
                                        <p:cTn id="13" dur="1" fill="hold">
                                          <p:stCondLst>
                                            <p:cond delay="499"/>
                                          </p:stCondLst>
                                        </p:cTn>
                                        <p:tgtEl>
                                          <p:spTgt spid="56374"/>
                                        </p:tgtEl>
                                        <p:attrNameLst>
                                          <p:attrName>style.visibility</p:attrName>
                                        </p:attrNameLst>
                                      </p:cBhvr>
                                      <p:to>
                                        <p:strVal val="hidden"/>
                                      </p:to>
                                    </p:set>
                                  </p:childTnLst>
                                </p:cTn>
                              </p:par>
                              <p:par>
                                <p:cTn id="14" presetID="12" presetClass="entr" presetSubtype="1" fill="hold" nodeType="withEffect">
                                  <p:stCondLst>
                                    <p:cond delay="0"/>
                                  </p:stCondLst>
                                  <p:childTnLst>
                                    <p:set>
                                      <p:cBhvr>
                                        <p:cTn id="15" dur="1" fill="hold">
                                          <p:stCondLst>
                                            <p:cond delay="0"/>
                                          </p:stCondLst>
                                        </p:cTn>
                                        <p:tgtEl>
                                          <p:spTgt spid="56404"/>
                                        </p:tgtEl>
                                        <p:attrNameLst>
                                          <p:attrName>style.visibility</p:attrName>
                                        </p:attrNameLst>
                                      </p:cBhvr>
                                      <p:to>
                                        <p:strVal val="visible"/>
                                      </p:to>
                                    </p:set>
                                    <p:animEffect transition="in" filter="slide(fromTop)">
                                      <p:cBhvr>
                                        <p:cTn id="16" dur="500"/>
                                        <p:tgtEl>
                                          <p:spTgt spid="56404"/>
                                        </p:tgtEl>
                                      </p:cBhvr>
                                    </p:animEffect>
                                  </p:childTnLst>
                                </p:cTn>
                              </p:par>
                              <p:par>
                                <p:cTn id="17" presetID="12" presetClass="entr" presetSubtype="1" fill="hold" nodeType="withEffect">
                                  <p:stCondLst>
                                    <p:cond delay="0"/>
                                  </p:stCondLst>
                                  <p:childTnLst>
                                    <p:set>
                                      <p:cBhvr>
                                        <p:cTn id="18" dur="1" fill="hold">
                                          <p:stCondLst>
                                            <p:cond delay="0"/>
                                          </p:stCondLst>
                                        </p:cTn>
                                        <p:tgtEl>
                                          <p:spTgt spid="56401"/>
                                        </p:tgtEl>
                                        <p:attrNameLst>
                                          <p:attrName>style.visibility</p:attrName>
                                        </p:attrNameLst>
                                      </p:cBhvr>
                                      <p:to>
                                        <p:strVal val="visible"/>
                                      </p:to>
                                    </p:set>
                                    <p:animEffect transition="in" filter="slide(fromTop)">
                                      <p:cBhvr>
                                        <p:cTn id="19" dur="500"/>
                                        <p:tgtEl>
                                          <p:spTgt spid="56401"/>
                                        </p:tgtEl>
                                      </p:cBhvr>
                                    </p:animEffect>
                                  </p:childTnLst>
                                </p:cTn>
                              </p:par>
                              <p:par>
                                <p:cTn id="20" presetID="12" presetClass="entr" presetSubtype="1" fill="hold" nodeType="withEffect">
                                  <p:stCondLst>
                                    <p:cond delay="0"/>
                                  </p:stCondLst>
                                  <p:childTnLst>
                                    <p:set>
                                      <p:cBhvr>
                                        <p:cTn id="21" dur="1" fill="hold">
                                          <p:stCondLst>
                                            <p:cond delay="0"/>
                                          </p:stCondLst>
                                        </p:cTn>
                                        <p:tgtEl>
                                          <p:spTgt spid="56362"/>
                                        </p:tgtEl>
                                        <p:attrNameLst>
                                          <p:attrName>style.visibility</p:attrName>
                                        </p:attrNameLst>
                                      </p:cBhvr>
                                      <p:to>
                                        <p:strVal val="visible"/>
                                      </p:to>
                                    </p:set>
                                    <p:animEffect transition="in" filter="slide(fromTop)">
                                      <p:cBhvr>
                                        <p:cTn id="22" dur="500"/>
                                        <p:tgtEl>
                                          <p:spTgt spid="56362"/>
                                        </p:tgtEl>
                                      </p:cBhvr>
                                    </p:animEffect>
                                  </p:childTnLst>
                                </p:cTn>
                              </p:par>
                              <p:par>
                                <p:cTn id="23" presetID="12" presetClass="exit" presetSubtype="4" fill="hold" nodeType="withEffect">
                                  <p:stCondLst>
                                    <p:cond delay="1000"/>
                                  </p:stCondLst>
                                  <p:childTnLst>
                                    <p:animEffect transition="out" filter="slide(fromBottom)">
                                      <p:cBhvr>
                                        <p:cTn id="24" dur="500"/>
                                        <p:tgtEl>
                                          <p:spTgt spid="56362"/>
                                        </p:tgtEl>
                                      </p:cBhvr>
                                    </p:animEffect>
                                    <p:set>
                                      <p:cBhvr>
                                        <p:cTn id="25" dur="1" fill="hold">
                                          <p:stCondLst>
                                            <p:cond delay="499"/>
                                          </p:stCondLst>
                                        </p:cTn>
                                        <p:tgtEl>
                                          <p:spTgt spid="56362"/>
                                        </p:tgtEl>
                                        <p:attrNameLst>
                                          <p:attrName>style.visibility</p:attrName>
                                        </p:attrNameLst>
                                      </p:cBhvr>
                                      <p:to>
                                        <p:strVal val="hidden"/>
                                      </p:to>
                                    </p:set>
                                  </p:childTnLst>
                                </p:cTn>
                              </p:par>
                              <p:par>
                                <p:cTn id="26" presetID="12" presetClass="entr" presetSubtype="1" fill="hold" nodeType="withEffect">
                                  <p:stCondLst>
                                    <p:cond delay="1000"/>
                                  </p:stCondLst>
                                  <p:childTnLst>
                                    <p:set>
                                      <p:cBhvr>
                                        <p:cTn id="27" dur="1" fill="hold">
                                          <p:stCondLst>
                                            <p:cond delay="0"/>
                                          </p:stCondLst>
                                        </p:cTn>
                                        <p:tgtEl>
                                          <p:spTgt spid="56377"/>
                                        </p:tgtEl>
                                        <p:attrNameLst>
                                          <p:attrName>style.visibility</p:attrName>
                                        </p:attrNameLst>
                                      </p:cBhvr>
                                      <p:to>
                                        <p:strVal val="visible"/>
                                      </p:to>
                                    </p:set>
                                    <p:animEffect transition="in" filter="slide(fromTop)">
                                      <p:cBhvr>
                                        <p:cTn id="28" dur="500"/>
                                        <p:tgtEl>
                                          <p:spTgt spid="56377"/>
                                        </p:tgtEl>
                                      </p:cBhvr>
                                    </p:animEffect>
                                  </p:childTnLst>
                                </p:cTn>
                              </p:par>
                              <p:par>
                                <p:cTn id="29" presetID="12" presetClass="exit" presetSubtype="4" fill="hold" nodeType="withEffect">
                                  <p:stCondLst>
                                    <p:cond delay="2000"/>
                                  </p:stCondLst>
                                  <p:childTnLst>
                                    <p:animEffect transition="out" filter="slide(fromBottom)">
                                      <p:cBhvr>
                                        <p:cTn id="30" dur="500"/>
                                        <p:tgtEl>
                                          <p:spTgt spid="56377"/>
                                        </p:tgtEl>
                                      </p:cBhvr>
                                    </p:animEffect>
                                    <p:set>
                                      <p:cBhvr>
                                        <p:cTn id="31" dur="1" fill="hold">
                                          <p:stCondLst>
                                            <p:cond delay="499"/>
                                          </p:stCondLst>
                                        </p:cTn>
                                        <p:tgtEl>
                                          <p:spTgt spid="56377"/>
                                        </p:tgtEl>
                                        <p:attrNameLst>
                                          <p:attrName>style.visibility</p:attrName>
                                        </p:attrNameLst>
                                      </p:cBhvr>
                                      <p:to>
                                        <p:strVal val="hidden"/>
                                      </p:to>
                                    </p:set>
                                  </p:childTnLst>
                                </p:cTn>
                              </p:par>
                              <p:par>
                                <p:cTn id="32" presetID="12" presetClass="entr" presetSubtype="1" fill="hold" nodeType="withEffect">
                                  <p:stCondLst>
                                    <p:cond delay="2000"/>
                                  </p:stCondLst>
                                  <p:childTnLst>
                                    <p:set>
                                      <p:cBhvr>
                                        <p:cTn id="33" dur="1" fill="hold">
                                          <p:stCondLst>
                                            <p:cond delay="0"/>
                                          </p:stCondLst>
                                        </p:cTn>
                                        <p:tgtEl>
                                          <p:spTgt spid="56380"/>
                                        </p:tgtEl>
                                        <p:attrNameLst>
                                          <p:attrName>style.visibility</p:attrName>
                                        </p:attrNameLst>
                                      </p:cBhvr>
                                      <p:to>
                                        <p:strVal val="visible"/>
                                      </p:to>
                                    </p:set>
                                    <p:animEffect transition="in" filter="slide(fromTop)">
                                      <p:cBhvr>
                                        <p:cTn id="34" dur="500"/>
                                        <p:tgtEl>
                                          <p:spTgt spid="56380"/>
                                        </p:tgtEl>
                                      </p:cBhvr>
                                    </p:animEffect>
                                  </p:childTnLst>
                                </p:cTn>
                              </p:par>
                              <p:par>
                                <p:cTn id="35" presetID="12" presetClass="exit" presetSubtype="4" fill="hold" nodeType="withEffect">
                                  <p:stCondLst>
                                    <p:cond delay="3000"/>
                                  </p:stCondLst>
                                  <p:childTnLst>
                                    <p:animEffect transition="out" filter="slide(fromBottom)">
                                      <p:cBhvr>
                                        <p:cTn id="36" dur="500"/>
                                        <p:tgtEl>
                                          <p:spTgt spid="56380"/>
                                        </p:tgtEl>
                                      </p:cBhvr>
                                    </p:animEffect>
                                    <p:set>
                                      <p:cBhvr>
                                        <p:cTn id="37" dur="1" fill="hold">
                                          <p:stCondLst>
                                            <p:cond delay="499"/>
                                          </p:stCondLst>
                                        </p:cTn>
                                        <p:tgtEl>
                                          <p:spTgt spid="56380"/>
                                        </p:tgtEl>
                                        <p:attrNameLst>
                                          <p:attrName>style.visibility</p:attrName>
                                        </p:attrNameLst>
                                      </p:cBhvr>
                                      <p:to>
                                        <p:strVal val="hidden"/>
                                      </p:to>
                                    </p:set>
                                  </p:childTnLst>
                                </p:cTn>
                              </p:par>
                              <p:par>
                                <p:cTn id="38" presetID="12" presetClass="entr" presetSubtype="1" fill="hold" nodeType="withEffect">
                                  <p:stCondLst>
                                    <p:cond delay="3000"/>
                                  </p:stCondLst>
                                  <p:childTnLst>
                                    <p:set>
                                      <p:cBhvr>
                                        <p:cTn id="39" dur="1" fill="hold">
                                          <p:stCondLst>
                                            <p:cond delay="0"/>
                                          </p:stCondLst>
                                        </p:cTn>
                                        <p:tgtEl>
                                          <p:spTgt spid="56383"/>
                                        </p:tgtEl>
                                        <p:attrNameLst>
                                          <p:attrName>style.visibility</p:attrName>
                                        </p:attrNameLst>
                                      </p:cBhvr>
                                      <p:to>
                                        <p:strVal val="visible"/>
                                      </p:to>
                                    </p:set>
                                    <p:animEffect transition="in" filter="slide(fromTop)">
                                      <p:cBhvr>
                                        <p:cTn id="40" dur="500"/>
                                        <p:tgtEl>
                                          <p:spTgt spid="56383"/>
                                        </p:tgtEl>
                                      </p:cBhvr>
                                    </p:animEffect>
                                  </p:childTnLst>
                                </p:cTn>
                              </p:par>
                              <p:par>
                                <p:cTn id="41" presetID="12" presetClass="exit" presetSubtype="4" fill="hold" nodeType="withEffect">
                                  <p:stCondLst>
                                    <p:cond delay="4000"/>
                                  </p:stCondLst>
                                  <p:childTnLst>
                                    <p:animEffect transition="out" filter="slide(fromBottom)">
                                      <p:cBhvr>
                                        <p:cTn id="42" dur="500"/>
                                        <p:tgtEl>
                                          <p:spTgt spid="56383"/>
                                        </p:tgtEl>
                                      </p:cBhvr>
                                    </p:animEffect>
                                    <p:set>
                                      <p:cBhvr>
                                        <p:cTn id="43" dur="1" fill="hold">
                                          <p:stCondLst>
                                            <p:cond delay="499"/>
                                          </p:stCondLst>
                                        </p:cTn>
                                        <p:tgtEl>
                                          <p:spTgt spid="56383"/>
                                        </p:tgtEl>
                                        <p:attrNameLst>
                                          <p:attrName>style.visibility</p:attrName>
                                        </p:attrNameLst>
                                      </p:cBhvr>
                                      <p:to>
                                        <p:strVal val="hidden"/>
                                      </p:to>
                                    </p:set>
                                  </p:childTnLst>
                                </p:cTn>
                              </p:par>
                              <p:par>
                                <p:cTn id="44" presetID="12" presetClass="entr" presetSubtype="1" fill="hold" nodeType="withEffect">
                                  <p:stCondLst>
                                    <p:cond delay="4000"/>
                                  </p:stCondLst>
                                  <p:childTnLst>
                                    <p:set>
                                      <p:cBhvr>
                                        <p:cTn id="45" dur="1" fill="hold">
                                          <p:stCondLst>
                                            <p:cond delay="0"/>
                                          </p:stCondLst>
                                        </p:cTn>
                                        <p:tgtEl>
                                          <p:spTgt spid="56386"/>
                                        </p:tgtEl>
                                        <p:attrNameLst>
                                          <p:attrName>style.visibility</p:attrName>
                                        </p:attrNameLst>
                                      </p:cBhvr>
                                      <p:to>
                                        <p:strVal val="visible"/>
                                      </p:to>
                                    </p:set>
                                    <p:animEffect transition="in" filter="slide(fromTop)">
                                      <p:cBhvr>
                                        <p:cTn id="46" dur="500"/>
                                        <p:tgtEl>
                                          <p:spTgt spid="56386"/>
                                        </p:tgtEl>
                                      </p:cBhvr>
                                    </p:animEffect>
                                  </p:childTnLst>
                                </p:cTn>
                              </p:par>
                              <p:par>
                                <p:cTn id="47" presetID="12" presetClass="exit" presetSubtype="4" fill="hold" nodeType="withEffect">
                                  <p:stCondLst>
                                    <p:cond delay="5000"/>
                                  </p:stCondLst>
                                  <p:childTnLst>
                                    <p:animEffect transition="out" filter="slide(fromBottom)">
                                      <p:cBhvr>
                                        <p:cTn id="48" dur="500"/>
                                        <p:tgtEl>
                                          <p:spTgt spid="56386"/>
                                        </p:tgtEl>
                                      </p:cBhvr>
                                    </p:animEffect>
                                    <p:set>
                                      <p:cBhvr>
                                        <p:cTn id="49" dur="1" fill="hold">
                                          <p:stCondLst>
                                            <p:cond delay="499"/>
                                          </p:stCondLst>
                                        </p:cTn>
                                        <p:tgtEl>
                                          <p:spTgt spid="56386"/>
                                        </p:tgtEl>
                                        <p:attrNameLst>
                                          <p:attrName>style.visibility</p:attrName>
                                        </p:attrNameLst>
                                      </p:cBhvr>
                                      <p:to>
                                        <p:strVal val="hidden"/>
                                      </p:to>
                                    </p:set>
                                  </p:childTnLst>
                                </p:cTn>
                              </p:par>
                              <p:par>
                                <p:cTn id="50" presetID="12" presetClass="entr" presetSubtype="1" fill="hold" nodeType="withEffect">
                                  <p:stCondLst>
                                    <p:cond delay="5000"/>
                                  </p:stCondLst>
                                  <p:childTnLst>
                                    <p:set>
                                      <p:cBhvr>
                                        <p:cTn id="51" dur="1" fill="hold">
                                          <p:stCondLst>
                                            <p:cond delay="0"/>
                                          </p:stCondLst>
                                        </p:cTn>
                                        <p:tgtEl>
                                          <p:spTgt spid="56389"/>
                                        </p:tgtEl>
                                        <p:attrNameLst>
                                          <p:attrName>style.visibility</p:attrName>
                                        </p:attrNameLst>
                                      </p:cBhvr>
                                      <p:to>
                                        <p:strVal val="visible"/>
                                      </p:to>
                                    </p:set>
                                    <p:animEffect transition="in" filter="slide(fromTop)">
                                      <p:cBhvr>
                                        <p:cTn id="52" dur="500"/>
                                        <p:tgtEl>
                                          <p:spTgt spid="56389"/>
                                        </p:tgtEl>
                                      </p:cBhvr>
                                    </p:animEffect>
                                  </p:childTnLst>
                                </p:cTn>
                              </p:par>
                              <p:par>
                                <p:cTn id="53" presetID="12" presetClass="exit" presetSubtype="4" fill="hold" nodeType="withEffect">
                                  <p:stCondLst>
                                    <p:cond delay="6000"/>
                                  </p:stCondLst>
                                  <p:childTnLst>
                                    <p:animEffect transition="out" filter="slide(fromBottom)">
                                      <p:cBhvr>
                                        <p:cTn id="54" dur="500"/>
                                        <p:tgtEl>
                                          <p:spTgt spid="56389"/>
                                        </p:tgtEl>
                                      </p:cBhvr>
                                    </p:animEffect>
                                    <p:set>
                                      <p:cBhvr>
                                        <p:cTn id="55" dur="1" fill="hold">
                                          <p:stCondLst>
                                            <p:cond delay="499"/>
                                          </p:stCondLst>
                                        </p:cTn>
                                        <p:tgtEl>
                                          <p:spTgt spid="56389"/>
                                        </p:tgtEl>
                                        <p:attrNameLst>
                                          <p:attrName>style.visibility</p:attrName>
                                        </p:attrNameLst>
                                      </p:cBhvr>
                                      <p:to>
                                        <p:strVal val="hidden"/>
                                      </p:to>
                                    </p:set>
                                  </p:childTnLst>
                                </p:cTn>
                              </p:par>
                              <p:par>
                                <p:cTn id="56" presetID="12" presetClass="entr" presetSubtype="1" fill="hold" nodeType="withEffect">
                                  <p:stCondLst>
                                    <p:cond delay="6000"/>
                                  </p:stCondLst>
                                  <p:childTnLst>
                                    <p:set>
                                      <p:cBhvr>
                                        <p:cTn id="57" dur="1" fill="hold">
                                          <p:stCondLst>
                                            <p:cond delay="0"/>
                                          </p:stCondLst>
                                        </p:cTn>
                                        <p:tgtEl>
                                          <p:spTgt spid="56392"/>
                                        </p:tgtEl>
                                        <p:attrNameLst>
                                          <p:attrName>style.visibility</p:attrName>
                                        </p:attrNameLst>
                                      </p:cBhvr>
                                      <p:to>
                                        <p:strVal val="visible"/>
                                      </p:to>
                                    </p:set>
                                    <p:animEffect transition="in" filter="slide(fromTop)">
                                      <p:cBhvr>
                                        <p:cTn id="58" dur="500"/>
                                        <p:tgtEl>
                                          <p:spTgt spid="56392"/>
                                        </p:tgtEl>
                                      </p:cBhvr>
                                    </p:animEffect>
                                  </p:childTnLst>
                                </p:cTn>
                              </p:par>
                              <p:par>
                                <p:cTn id="59" presetID="12" presetClass="exit" presetSubtype="4" fill="hold" nodeType="withEffect">
                                  <p:stCondLst>
                                    <p:cond delay="7000"/>
                                  </p:stCondLst>
                                  <p:childTnLst>
                                    <p:animEffect transition="out" filter="slide(fromBottom)">
                                      <p:cBhvr>
                                        <p:cTn id="60" dur="500"/>
                                        <p:tgtEl>
                                          <p:spTgt spid="56392"/>
                                        </p:tgtEl>
                                      </p:cBhvr>
                                    </p:animEffect>
                                    <p:set>
                                      <p:cBhvr>
                                        <p:cTn id="61" dur="1" fill="hold">
                                          <p:stCondLst>
                                            <p:cond delay="499"/>
                                          </p:stCondLst>
                                        </p:cTn>
                                        <p:tgtEl>
                                          <p:spTgt spid="56392"/>
                                        </p:tgtEl>
                                        <p:attrNameLst>
                                          <p:attrName>style.visibility</p:attrName>
                                        </p:attrNameLst>
                                      </p:cBhvr>
                                      <p:to>
                                        <p:strVal val="hidden"/>
                                      </p:to>
                                    </p:set>
                                  </p:childTnLst>
                                </p:cTn>
                              </p:par>
                              <p:par>
                                <p:cTn id="62" presetID="12" presetClass="entr" presetSubtype="1" fill="hold" nodeType="withEffect">
                                  <p:stCondLst>
                                    <p:cond delay="7000"/>
                                  </p:stCondLst>
                                  <p:childTnLst>
                                    <p:set>
                                      <p:cBhvr>
                                        <p:cTn id="63" dur="1" fill="hold">
                                          <p:stCondLst>
                                            <p:cond delay="0"/>
                                          </p:stCondLst>
                                        </p:cTn>
                                        <p:tgtEl>
                                          <p:spTgt spid="56395"/>
                                        </p:tgtEl>
                                        <p:attrNameLst>
                                          <p:attrName>style.visibility</p:attrName>
                                        </p:attrNameLst>
                                      </p:cBhvr>
                                      <p:to>
                                        <p:strVal val="visible"/>
                                      </p:to>
                                    </p:set>
                                    <p:animEffect transition="in" filter="slide(fromTop)">
                                      <p:cBhvr>
                                        <p:cTn id="64" dur="500"/>
                                        <p:tgtEl>
                                          <p:spTgt spid="56395"/>
                                        </p:tgtEl>
                                      </p:cBhvr>
                                    </p:animEffect>
                                  </p:childTnLst>
                                </p:cTn>
                              </p:par>
                              <p:par>
                                <p:cTn id="65" presetID="12" presetClass="exit" presetSubtype="4" fill="hold" nodeType="withEffect">
                                  <p:stCondLst>
                                    <p:cond delay="8000"/>
                                  </p:stCondLst>
                                  <p:childTnLst>
                                    <p:animEffect transition="out" filter="slide(fromBottom)">
                                      <p:cBhvr>
                                        <p:cTn id="66" dur="500"/>
                                        <p:tgtEl>
                                          <p:spTgt spid="56395"/>
                                        </p:tgtEl>
                                      </p:cBhvr>
                                    </p:animEffect>
                                    <p:set>
                                      <p:cBhvr>
                                        <p:cTn id="67" dur="1" fill="hold">
                                          <p:stCondLst>
                                            <p:cond delay="499"/>
                                          </p:stCondLst>
                                        </p:cTn>
                                        <p:tgtEl>
                                          <p:spTgt spid="56395"/>
                                        </p:tgtEl>
                                        <p:attrNameLst>
                                          <p:attrName>style.visibility</p:attrName>
                                        </p:attrNameLst>
                                      </p:cBhvr>
                                      <p:to>
                                        <p:strVal val="hidden"/>
                                      </p:to>
                                    </p:set>
                                  </p:childTnLst>
                                </p:cTn>
                              </p:par>
                              <p:par>
                                <p:cTn id="68" presetID="12" presetClass="entr" presetSubtype="1" fill="hold" nodeType="withEffect">
                                  <p:stCondLst>
                                    <p:cond delay="8000"/>
                                  </p:stCondLst>
                                  <p:childTnLst>
                                    <p:set>
                                      <p:cBhvr>
                                        <p:cTn id="69" dur="1" fill="hold">
                                          <p:stCondLst>
                                            <p:cond delay="0"/>
                                          </p:stCondLst>
                                        </p:cTn>
                                        <p:tgtEl>
                                          <p:spTgt spid="56398"/>
                                        </p:tgtEl>
                                        <p:attrNameLst>
                                          <p:attrName>style.visibility</p:attrName>
                                        </p:attrNameLst>
                                      </p:cBhvr>
                                      <p:to>
                                        <p:strVal val="visible"/>
                                      </p:to>
                                    </p:set>
                                    <p:animEffect transition="in" filter="slide(fromTop)">
                                      <p:cBhvr>
                                        <p:cTn id="70" dur="500"/>
                                        <p:tgtEl>
                                          <p:spTgt spid="56398"/>
                                        </p:tgtEl>
                                      </p:cBhvr>
                                    </p:animEffect>
                                  </p:childTnLst>
                                </p:cTn>
                              </p:par>
                              <p:par>
                                <p:cTn id="71" presetID="12" presetClass="exit" presetSubtype="4" fill="hold" nodeType="withEffect">
                                  <p:stCondLst>
                                    <p:cond delay="9000"/>
                                  </p:stCondLst>
                                  <p:childTnLst>
                                    <p:animEffect transition="out" filter="slide(fromBottom)">
                                      <p:cBhvr>
                                        <p:cTn id="72" dur="500"/>
                                        <p:tgtEl>
                                          <p:spTgt spid="56398"/>
                                        </p:tgtEl>
                                      </p:cBhvr>
                                    </p:animEffect>
                                    <p:set>
                                      <p:cBhvr>
                                        <p:cTn id="73" dur="1" fill="hold">
                                          <p:stCondLst>
                                            <p:cond delay="499"/>
                                          </p:stCondLst>
                                        </p:cTn>
                                        <p:tgtEl>
                                          <p:spTgt spid="56398"/>
                                        </p:tgtEl>
                                        <p:attrNameLst>
                                          <p:attrName>style.visibility</p:attrName>
                                        </p:attrNameLst>
                                      </p:cBhvr>
                                      <p:to>
                                        <p:strVal val="hidden"/>
                                      </p:to>
                                    </p:set>
                                  </p:childTnLst>
                                </p:cTn>
                              </p:par>
                              <p:par>
                                <p:cTn id="74" presetID="12" presetClass="entr" presetSubtype="1" fill="hold" nodeType="withEffect">
                                  <p:stCondLst>
                                    <p:cond delay="9000"/>
                                  </p:stCondLst>
                                  <p:childTnLst>
                                    <p:set>
                                      <p:cBhvr>
                                        <p:cTn id="75" dur="1" fill="hold">
                                          <p:stCondLst>
                                            <p:cond delay="0"/>
                                          </p:stCondLst>
                                        </p:cTn>
                                        <p:tgtEl>
                                          <p:spTgt spid="56410"/>
                                        </p:tgtEl>
                                        <p:attrNameLst>
                                          <p:attrName>style.visibility</p:attrName>
                                        </p:attrNameLst>
                                      </p:cBhvr>
                                      <p:to>
                                        <p:strVal val="visible"/>
                                      </p:to>
                                    </p:set>
                                    <p:animEffect transition="in" filter="slide(fromTop)">
                                      <p:cBhvr>
                                        <p:cTn id="76" dur="500"/>
                                        <p:tgtEl>
                                          <p:spTgt spid="56410"/>
                                        </p:tgtEl>
                                      </p:cBhvr>
                                    </p:animEffect>
                                  </p:childTnLst>
                                </p:cTn>
                              </p:par>
                              <p:par>
                                <p:cTn id="77" presetID="12" presetClass="entr" presetSubtype="1" fill="hold" nodeType="withEffect">
                                  <p:stCondLst>
                                    <p:cond delay="10000"/>
                                  </p:stCondLst>
                                  <p:childTnLst>
                                    <p:set>
                                      <p:cBhvr>
                                        <p:cTn id="78" dur="1" fill="hold">
                                          <p:stCondLst>
                                            <p:cond delay="0"/>
                                          </p:stCondLst>
                                        </p:cTn>
                                        <p:tgtEl>
                                          <p:spTgt spid="56416"/>
                                        </p:tgtEl>
                                        <p:attrNameLst>
                                          <p:attrName>style.visibility</p:attrName>
                                        </p:attrNameLst>
                                      </p:cBhvr>
                                      <p:to>
                                        <p:strVal val="visible"/>
                                      </p:to>
                                    </p:set>
                                    <p:animEffect transition="in" filter="slide(fromTop)">
                                      <p:cBhvr>
                                        <p:cTn id="79" dur="500"/>
                                        <p:tgtEl>
                                          <p:spTgt spid="56416"/>
                                        </p:tgtEl>
                                      </p:cBhvr>
                                    </p:animEffect>
                                  </p:childTnLst>
                                </p:cTn>
                              </p:par>
                              <p:par>
                                <p:cTn id="80" presetID="12" presetClass="exit" presetSubtype="4" fill="hold" nodeType="withEffect">
                                  <p:stCondLst>
                                    <p:cond delay="10000"/>
                                  </p:stCondLst>
                                  <p:childTnLst>
                                    <p:animEffect transition="out" filter="slide(fromBottom)">
                                      <p:cBhvr>
                                        <p:cTn id="81" dur="500"/>
                                        <p:tgtEl>
                                          <p:spTgt spid="56410"/>
                                        </p:tgtEl>
                                      </p:cBhvr>
                                    </p:animEffect>
                                    <p:set>
                                      <p:cBhvr>
                                        <p:cTn id="82" dur="1" fill="hold">
                                          <p:stCondLst>
                                            <p:cond delay="499"/>
                                          </p:stCondLst>
                                        </p:cTn>
                                        <p:tgtEl>
                                          <p:spTgt spid="56410"/>
                                        </p:tgtEl>
                                        <p:attrNameLst>
                                          <p:attrName>style.visibility</p:attrName>
                                        </p:attrNameLst>
                                      </p:cBhvr>
                                      <p:to>
                                        <p:strVal val="hidden"/>
                                      </p:to>
                                    </p:set>
                                  </p:childTnLst>
                                </p:cTn>
                              </p:par>
                              <p:par>
                                <p:cTn id="83" presetID="12" presetClass="exit" presetSubtype="4" fill="hold" nodeType="withEffect">
                                  <p:stCondLst>
                                    <p:cond delay="10000"/>
                                  </p:stCondLst>
                                  <p:childTnLst>
                                    <p:animEffect transition="out" filter="slide(fromBottom)">
                                      <p:cBhvr>
                                        <p:cTn id="84" dur="500"/>
                                        <p:tgtEl>
                                          <p:spTgt spid="56401"/>
                                        </p:tgtEl>
                                      </p:cBhvr>
                                    </p:animEffect>
                                    <p:set>
                                      <p:cBhvr>
                                        <p:cTn id="85" dur="1" fill="hold">
                                          <p:stCondLst>
                                            <p:cond delay="499"/>
                                          </p:stCondLst>
                                        </p:cTn>
                                        <p:tgtEl>
                                          <p:spTgt spid="56401"/>
                                        </p:tgtEl>
                                        <p:attrNameLst>
                                          <p:attrName>style.visibility</p:attrName>
                                        </p:attrNameLst>
                                      </p:cBhvr>
                                      <p:to>
                                        <p:strVal val="hidden"/>
                                      </p:to>
                                    </p:set>
                                  </p:childTnLst>
                                </p:cTn>
                              </p:par>
                              <p:par>
                                <p:cTn id="86" presetID="12" presetClass="entr" presetSubtype="1" fill="hold" nodeType="withEffect">
                                  <p:stCondLst>
                                    <p:cond delay="10000"/>
                                  </p:stCondLst>
                                  <p:childTnLst>
                                    <p:set>
                                      <p:cBhvr>
                                        <p:cTn id="87" dur="1" fill="hold">
                                          <p:stCondLst>
                                            <p:cond delay="0"/>
                                          </p:stCondLst>
                                        </p:cTn>
                                        <p:tgtEl>
                                          <p:spTgt spid="56413"/>
                                        </p:tgtEl>
                                        <p:attrNameLst>
                                          <p:attrName>style.visibility</p:attrName>
                                        </p:attrNameLst>
                                      </p:cBhvr>
                                      <p:to>
                                        <p:strVal val="visible"/>
                                      </p:to>
                                    </p:set>
                                    <p:animEffect transition="in" filter="slide(fromTop)">
                                      <p:cBhvr>
                                        <p:cTn id="88" dur="500"/>
                                        <p:tgtEl>
                                          <p:spTgt spid="56413"/>
                                        </p:tgtEl>
                                      </p:cBhvr>
                                    </p:animEffect>
                                  </p:childTnLst>
                                </p:cTn>
                              </p:par>
                              <p:par>
                                <p:cTn id="89" presetID="12" presetClass="exit" presetSubtype="4" fill="hold" nodeType="withEffect">
                                  <p:stCondLst>
                                    <p:cond delay="11000"/>
                                  </p:stCondLst>
                                  <p:childTnLst>
                                    <p:animEffect transition="out" filter="slide(fromBottom)">
                                      <p:cBhvr>
                                        <p:cTn id="90" dur="500"/>
                                        <p:tgtEl>
                                          <p:spTgt spid="56416"/>
                                        </p:tgtEl>
                                      </p:cBhvr>
                                    </p:animEffect>
                                    <p:set>
                                      <p:cBhvr>
                                        <p:cTn id="91" dur="1" fill="hold">
                                          <p:stCondLst>
                                            <p:cond delay="499"/>
                                          </p:stCondLst>
                                        </p:cTn>
                                        <p:tgtEl>
                                          <p:spTgt spid="56416"/>
                                        </p:tgtEl>
                                        <p:attrNameLst>
                                          <p:attrName>style.visibility</p:attrName>
                                        </p:attrNameLst>
                                      </p:cBhvr>
                                      <p:to>
                                        <p:strVal val="hidden"/>
                                      </p:to>
                                    </p:set>
                                  </p:childTnLst>
                                </p:cTn>
                              </p:par>
                              <p:par>
                                <p:cTn id="92" presetID="12" presetClass="entr" presetSubtype="1" fill="hold" nodeType="withEffect">
                                  <p:stCondLst>
                                    <p:cond delay="11000"/>
                                  </p:stCondLst>
                                  <p:childTnLst>
                                    <p:set>
                                      <p:cBhvr>
                                        <p:cTn id="93" dur="1" fill="hold">
                                          <p:stCondLst>
                                            <p:cond delay="0"/>
                                          </p:stCondLst>
                                        </p:cTn>
                                        <p:tgtEl>
                                          <p:spTgt spid="56419"/>
                                        </p:tgtEl>
                                        <p:attrNameLst>
                                          <p:attrName>style.visibility</p:attrName>
                                        </p:attrNameLst>
                                      </p:cBhvr>
                                      <p:to>
                                        <p:strVal val="visible"/>
                                      </p:to>
                                    </p:set>
                                    <p:animEffect transition="in" filter="slide(fromTop)">
                                      <p:cBhvr>
                                        <p:cTn id="94" dur="500"/>
                                        <p:tgtEl>
                                          <p:spTgt spid="56419"/>
                                        </p:tgtEl>
                                      </p:cBhvr>
                                    </p:animEffect>
                                  </p:childTnLst>
                                </p:cTn>
                              </p:par>
                              <p:par>
                                <p:cTn id="95" presetID="12" presetClass="exit" presetSubtype="4" fill="hold" nodeType="withEffect">
                                  <p:stCondLst>
                                    <p:cond delay="12000"/>
                                  </p:stCondLst>
                                  <p:childTnLst>
                                    <p:animEffect transition="out" filter="slide(fromBottom)">
                                      <p:cBhvr>
                                        <p:cTn id="96" dur="500"/>
                                        <p:tgtEl>
                                          <p:spTgt spid="56419"/>
                                        </p:tgtEl>
                                      </p:cBhvr>
                                    </p:animEffect>
                                    <p:set>
                                      <p:cBhvr>
                                        <p:cTn id="97" dur="1" fill="hold">
                                          <p:stCondLst>
                                            <p:cond delay="499"/>
                                          </p:stCondLst>
                                        </p:cTn>
                                        <p:tgtEl>
                                          <p:spTgt spid="56419"/>
                                        </p:tgtEl>
                                        <p:attrNameLst>
                                          <p:attrName>style.visibility</p:attrName>
                                        </p:attrNameLst>
                                      </p:cBhvr>
                                      <p:to>
                                        <p:strVal val="hidden"/>
                                      </p:to>
                                    </p:set>
                                  </p:childTnLst>
                                </p:cTn>
                              </p:par>
                              <p:par>
                                <p:cTn id="98" presetID="12" presetClass="entr" presetSubtype="1" fill="hold" nodeType="withEffect">
                                  <p:stCondLst>
                                    <p:cond delay="12000"/>
                                  </p:stCondLst>
                                  <p:childTnLst>
                                    <p:set>
                                      <p:cBhvr>
                                        <p:cTn id="99" dur="1" fill="hold">
                                          <p:stCondLst>
                                            <p:cond delay="0"/>
                                          </p:stCondLst>
                                        </p:cTn>
                                        <p:tgtEl>
                                          <p:spTgt spid="56422"/>
                                        </p:tgtEl>
                                        <p:attrNameLst>
                                          <p:attrName>style.visibility</p:attrName>
                                        </p:attrNameLst>
                                      </p:cBhvr>
                                      <p:to>
                                        <p:strVal val="visible"/>
                                      </p:to>
                                    </p:set>
                                    <p:animEffect transition="in" filter="slide(fromTop)">
                                      <p:cBhvr>
                                        <p:cTn id="100" dur="500"/>
                                        <p:tgtEl>
                                          <p:spTgt spid="56422"/>
                                        </p:tgtEl>
                                      </p:cBhvr>
                                    </p:animEffect>
                                  </p:childTnLst>
                                </p:cTn>
                              </p:par>
                              <p:par>
                                <p:cTn id="101" presetID="12" presetClass="exit" presetSubtype="4" fill="hold" nodeType="withEffect">
                                  <p:stCondLst>
                                    <p:cond delay="13000"/>
                                  </p:stCondLst>
                                  <p:childTnLst>
                                    <p:animEffect transition="out" filter="slide(fromBottom)">
                                      <p:cBhvr>
                                        <p:cTn id="102" dur="500"/>
                                        <p:tgtEl>
                                          <p:spTgt spid="56422"/>
                                        </p:tgtEl>
                                      </p:cBhvr>
                                    </p:animEffect>
                                    <p:set>
                                      <p:cBhvr>
                                        <p:cTn id="103" dur="1" fill="hold">
                                          <p:stCondLst>
                                            <p:cond delay="499"/>
                                          </p:stCondLst>
                                        </p:cTn>
                                        <p:tgtEl>
                                          <p:spTgt spid="56422"/>
                                        </p:tgtEl>
                                        <p:attrNameLst>
                                          <p:attrName>style.visibility</p:attrName>
                                        </p:attrNameLst>
                                      </p:cBhvr>
                                      <p:to>
                                        <p:strVal val="hidden"/>
                                      </p:to>
                                    </p:set>
                                  </p:childTnLst>
                                </p:cTn>
                              </p:par>
                              <p:par>
                                <p:cTn id="104" presetID="12" presetClass="entr" presetSubtype="1" fill="hold" nodeType="withEffect">
                                  <p:stCondLst>
                                    <p:cond delay="13000"/>
                                  </p:stCondLst>
                                  <p:childTnLst>
                                    <p:set>
                                      <p:cBhvr>
                                        <p:cTn id="105" dur="1" fill="hold">
                                          <p:stCondLst>
                                            <p:cond delay="0"/>
                                          </p:stCondLst>
                                        </p:cTn>
                                        <p:tgtEl>
                                          <p:spTgt spid="56425"/>
                                        </p:tgtEl>
                                        <p:attrNameLst>
                                          <p:attrName>style.visibility</p:attrName>
                                        </p:attrNameLst>
                                      </p:cBhvr>
                                      <p:to>
                                        <p:strVal val="visible"/>
                                      </p:to>
                                    </p:set>
                                    <p:animEffect transition="in" filter="slide(fromTop)">
                                      <p:cBhvr>
                                        <p:cTn id="106" dur="500"/>
                                        <p:tgtEl>
                                          <p:spTgt spid="56425"/>
                                        </p:tgtEl>
                                      </p:cBhvr>
                                    </p:animEffect>
                                  </p:childTnLst>
                                </p:cTn>
                              </p:par>
                              <p:par>
                                <p:cTn id="107" presetID="12" presetClass="exit" presetSubtype="4" fill="hold" nodeType="withEffect">
                                  <p:stCondLst>
                                    <p:cond delay="14000"/>
                                  </p:stCondLst>
                                  <p:childTnLst>
                                    <p:animEffect transition="out" filter="slide(fromBottom)">
                                      <p:cBhvr>
                                        <p:cTn id="108" dur="500"/>
                                        <p:tgtEl>
                                          <p:spTgt spid="56425"/>
                                        </p:tgtEl>
                                      </p:cBhvr>
                                    </p:animEffect>
                                    <p:set>
                                      <p:cBhvr>
                                        <p:cTn id="109" dur="1" fill="hold">
                                          <p:stCondLst>
                                            <p:cond delay="499"/>
                                          </p:stCondLst>
                                        </p:cTn>
                                        <p:tgtEl>
                                          <p:spTgt spid="56425"/>
                                        </p:tgtEl>
                                        <p:attrNameLst>
                                          <p:attrName>style.visibility</p:attrName>
                                        </p:attrNameLst>
                                      </p:cBhvr>
                                      <p:to>
                                        <p:strVal val="hidden"/>
                                      </p:to>
                                    </p:set>
                                  </p:childTnLst>
                                </p:cTn>
                              </p:par>
                              <p:par>
                                <p:cTn id="110" presetID="12" presetClass="entr" presetSubtype="1" fill="hold" nodeType="withEffect">
                                  <p:stCondLst>
                                    <p:cond delay="14000"/>
                                  </p:stCondLst>
                                  <p:childTnLst>
                                    <p:set>
                                      <p:cBhvr>
                                        <p:cTn id="111" dur="1" fill="hold">
                                          <p:stCondLst>
                                            <p:cond delay="0"/>
                                          </p:stCondLst>
                                        </p:cTn>
                                        <p:tgtEl>
                                          <p:spTgt spid="56428"/>
                                        </p:tgtEl>
                                        <p:attrNameLst>
                                          <p:attrName>style.visibility</p:attrName>
                                        </p:attrNameLst>
                                      </p:cBhvr>
                                      <p:to>
                                        <p:strVal val="visible"/>
                                      </p:to>
                                    </p:set>
                                    <p:animEffect transition="in" filter="slide(fromTop)">
                                      <p:cBhvr>
                                        <p:cTn id="112" dur="500"/>
                                        <p:tgtEl>
                                          <p:spTgt spid="56428"/>
                                        </p:tgtEl>
                                      </p:cBhvr>
                                    </p:animEffect>
                                  </p:childTnLst>
                                </p:cTn>
                              </p:par>
                              <p:par>
                                <p:cTn id="113" presetID="12" presetClass="exit" presetSubtype="4" fill="hold" nodeType="withEffect">
                                  <p:stCondLst>
                                    <p:cond delay="15000"/>
                                  </p:stCondLst>
                                  <p:childTnLst>
                                    <p:animEffect transition="out" filter="slide(fromBottom)">
                                      <p:cBhvr>
                                        <p:cTn id="114" dur="500"/>
                                        <p:tgtEl>
                                          <p:spTgt spid="56428"/>
                                        </p:tgtEl>
                                      </p:cBhvr>
                                    </p:animEffect>
                                    <p:set>
                                      <p:cBhvr>
                                        <p:cTn id="115" dur="1" fill="hold">
                                          <p:stCondLst>
                                            <p:cond delay="499"/>
                                          </p:stCondLst>
                                        </p:cTn>
                                        <p:tgtEl>
                                          <p:spTgt spid="56428"/>
                                        </p:tgtEl>
                                        <p:attrNameLst>
                                          <p:attrName>style.visibility</p:attrName>
                                        </p:attrNameLst>
                                      </p:cBhvr>
                                      <p:to>
                                        <p:strVal val="hidden"/>
                                      </p:to>
                                    </p:set>
                                  </p:childTnLst>
                                </p:cTn>
                              </p:par>
                              <p:par>
                                <p:cTn id="116" presetID="12" presetClass="entr" presetSubtype="1" fill="hold" nodeType="withEffect">
                                  <p:stCondLst>
                                    <p:cond delay="15000"/>
                                  </p:stCondLst>
                                  <p:childTnLst>
                                    <p:set>
                                      <p:cBhvr>
                                        <p:cTn id="117" dur="1" fill="hold">
                                          <p:stCondLst>
                                            <p:cond delay="0"/>
                                          </p:stCondLst>
                                        </p:cTn>
                                        <p:tgtEl>
                                          <p:spTgt spid="56431"/>
                                        </p:tgtEl>
                                        <p:attrNameLst>
                                          <p:attrName>style.visibility</p:attrName>
                                        </p:attrNameLst>
                                      </p:cBhvr>
                                      <p:to>
                                        <p:strVal val="visible"/>
                                      </p:to>
                                    </p:set>
                                    <p:animEffect transition="in" filter="slide(fromTop)">
                                      <p:cBhvr>
                                        <p:cTn id="118" dur="500"/>
                                        <p:tgtEl>
                                          <p:spTgt spid="56431"/>
                                        </p:tgtEl>
                                      </p:cBhvr>
                                    </p:animEffect>
                                  </p:childTnLst>
                                </p:cTn>
                              </p:par>
                              <p:par>
                                <p:cTn id="119" presetID="12" presetClass="exit" presetSubtype="4" fill="hold" nodeType="withEffect">
                                  <p:stCondLst>
                                    <p:cond delay="16000"/>
                                  </p:stCondLst>
                                  <p:childTnLst>
                                    <p:animEffect transition="out" filter="slide(fromBottom)">
                                      <p:cBhvr>
                                        <p:cTn id="120" dur="500"/>
                                        <p:tgtEl>
                                          <p:spTgt spid="56431"/>
                                        </p:tgtEl>
                                      </p:cBhvr>
                                    </p:animEffect>
                                    <p:set>
                                      <p:cBhvr>
                                        <p:cTn id="121" dur="1" fill="hold">
                                          <p:stCondLst>
                                            <p:cond delay="499"/>
                                          </p:stCondLst>
                                        </p:cTn>
                                        <p:tgtEl>
                                          <p:spTgt spid="56431"/>
                                        </p:tgtEl>
                                        <p:attrNameLst>
                                          <p:attrName>style.visibility</p:attrName>
                                        </p:attrNameLst>
                                      </p:cBhvr>
                                      <p:to>
                                        <p:strVal val="hidden"/>
                                      </p:to>
                                    </p:set>
                                  </p:childTnLst>
                                </p:cTn>
                              </p:par>
                              <p:par>
                                <p:cTn id="122" presetID="12" presetClass="entr" presetSubtype="1" fill="hold" nodeType="withEffect">
                                  <p:stCondLst>
                                    <p:cond delay="16000"/>
                                  </p:stCondLst>
                                  <p:childTnLst>
                                    <p:set>
                                      <p:cBhvr>
                                        <p:cTn id="123" dur="1" fill="hold">
                                          <p:stCondLst>
                                            <p:cond delay="0"/>
                                          </p:stCondLst>
                                        </p:cTn>
                                        <p:tgtEl>
                                          <p:spTgt spid="56434"/>
                                        </p:tgtEl>
                                        <p:attrNameLst>
                                          <p:attrName>style.visibility</p:attrName>
                                        </p:attrNameLst>
                                      </p:cBhvr>
                                      <p:to>
                                        <p:strVal val="visible"/>
                                      </p:to>
                                    </p:set>
                                    <p:animEffect transition="in" filter="slide(fromTop)">
                                      <p:cBhvr>
                                        <p:cTn id="124" dur="500"/>
                                        <p:tgtEl>
                                          <p:spTgt spid="56434"/>
                                        </p:tgtEl>
                                      </p:cBhvr>
                                    </p:animEffect>
                                  </p:childTnLst>
                                </p:cTn>
                              </p:par>
                              <p:par>
                                <p:cTn id="125" presetID="12" presetClass="exit" presetSubtype="4" fill="hold" nodeType="withEffect">
                                  <p:stCondLst>
                                    <p:cond delay="17000"/>
                                  </p:stCondLst>
                                  <p:childTnLst>
                                    <p:animEffect transition="out" filter="slide(fromBottom)">
                                      <p:cBhvr>
                                        <p:cTn id="126" dur="500"/>
                                        <p:tgtEl>
                                          <p:spTgt spid="56434"/>
                                        </p:tgtEl>
                                      </p:cBhvr>
                                    </p:animEffect>
                                    <p:set>
                                      <p:cBhvr>
                                        <p:cTn id="127" dur="1" fill="hold">
                                          <p:stCondLst>
                                            <p:cond delay="499"/>
                                          </p:stCondLst>
                                        </p:cTn>
                                        <p:tgtEl>
                                          <p:spTgt spid="56434"/>
                                        </p:tgtEl>
                                        <p:attrNameLst>
                                          <p:attrName>style.visibility</p:attrName>
                                        </p:attrNameLst>
                                      </p:cBhvr>
                                      <p:to>
                                        <p:strVal val="hidden"/>
                                      </p:to>
                                    </p:set>
                                  </p:childTnLst>
                                </p:cTn>
                              </p:par>
                              <p:par>
                                <p:cTn id="128" presetID="12" presetClass="entr" presetSubtype="1" fill="hold" nodeType="withEffect">
                                  <p:stCondLst>
                                    <p:cond delay="17000"/>
                                  </p:stCondLst>
                                  <p:childTnLst>
                                    <p:set>
                                      <p:cBhvr>
                                        <p:cTn id="129" dur="1" fill="hold">
                                          <p:stCondLst>
                                            <p:cond delay="0"/>
                                          </p:stCondLst>
                                        </p:cTn>
                                        <p:tgtEl>
                                          <p:spTgt spid="56437"/>
                                        </p:tgtEl>
                                        <p:attrNameLst>
                                          <p:attrName>style.visibility</p:attrName>
                                        </p:attrNameLst>
                                      </p:cBhvr>
                                      <p:to>
                                        <p:strVal val="visible"/>
                                      </p:to>
                                    </p:set>
                                    <p:animEffect transition="in" filter="slide(fromTop)">
                                      <p:cBhvr>
                                        <p:cTn id="130" dur="500"/>
                                        <p:tgtEl>
                                          <p:spTgt spid="56437"/>
                                        </p:tgtEl>
                                      </p:cBhvr>
                                    </p:animEffect>
                                  </p:childTnLst>
                                </p:cTn>
                              </p:par>
                              <p:par>
                                <p:cTn id="131" presetID="12" presetClass="exit" presetSubtype="4" fill="hold" nodeType="withEffect">
                                  <p:stCondLst>
                                    <p:cond delay="18000"/>
                                  </p:stCondLst>
                                  <p:childTnLst>
                                    <p:animEffect transition="out" filter="slide(fromBottom)">
                                      <p:cBhvr>
                                        <p:cTn id="132" dur="500"/>
                                        <p:tgtEl>
                                          <p:spTgt spid="56437"/>
                                        </p:tgtEl>
                                      </p:cBhvr>
                                    </p:animEffect>
                                    <p:set>
                                      <p:cBhvr>
                                        <p:cTn id="133" dur="1" fill="hold">
                                          <p:stCondLst>
                                            <p:cond delay="499"/>
                                          </p:stCondLst>
                                        </p:cTn>
                                        <p:tgtEl>
                                          <p:spTgt spid="56437"/>
                                        </p:tgtEl>
                                        <p:attrNameLst>
                                          <p:attrName>style.visibility</p:attrName>
                                        </p:attrNameLst>
                                      </p:cBhvr>
                                      <p:to>
                                        <p:strVal val="hidden"/>
                                      </p:to>
                                    </p:set>
                                  </p:childTnLst>
                                </p:cTn>
                              </p:par>
                              <p:par>
                                <p:cTn id="134" presetID="12" presetClass="entr" presetSubtype="1" fill="hold" nodeType="withEffect">
                                  <p:stCondLst>
                                    <p:cond delay="18000"/>
                                  </p:stCondLst>
                                  <p:childTnLst>
                                    <p:set>
                                      <p:cBhvr>
                                        <p:cTn id="135" dur="1" fill="hold">
                                          <p:stCondLst>
                                            <p:cond delay="0"/>
                                          </p:stCondLst>
                                        </p:cTn>
                                        <p:tgtEl>
                                          <p:spTgt spid="56440"/>
                                        </p:tgtEl>
                                        <p:attrNameLst>
                                          <p:attrName>style.visibility</p:attrName>
                                        </p:attrNameLst>
                                      </p:cBhvr>
                                      <p:to>
                                        <p:strVal val="visible"/>
                                      </p:to>
                                    </p:set>
                                    <p:animEffect transition="in" filter="slide(fromTop)">
                                      <p:cBhvr>
                                        <p:cTn id="136" dur="500"/>
                                        <p:tgtEl>
                                          <p:spTgt spid="56440"/>
                                        </p:tgtEl>
                                      </p:cBhvr>
                                    </p:animEffect>
                                  </p:childTnLst>
                                </p:cTn>
                              </p:par>
                              <p:par>
                                <p:cTn id="137" presetID="12" presetClass="exit" presetSubtype="4" fill="hold" nodeType="withEffect">
                                  <p:stCondLst>
                                    <p:cond delay="19000"/>
                                  </p:stCondLst>
                                  <p:childTnLst>
                                    <p:animEffect transition="out" filter="slide(fromBottom)">
                                      <p:cBhvr>
                                        <p:cTn id="138" dur="500"/>
                                        <p:tgtEl>
                                          <p:spTgt spid="56440"/>
                                        </p:tgtEl>
                                      </p:cBhvr>
                                    </p:animEffect>
                                    <p:set>
                                      <p:cBhvr>
                                        <p:cTn id="139" dur="1" fill="hold">
                                          <p:stCondLst>
                                            <p:cond delay="499"/>
                                          </p:stCondLst>
                                        </p:cTn>
                                        <p:tgtEl>
                                          <p:spTgt spid="56440"/>
                                        </p:tgtEl>
                                        <p:attrNameLst>
                                          <p:attrName>style.visibility</p:attrName>
                                        </p:attrNameLst>
                                      </p:cBhvr>
                                      <p:to>
                                        <p:strVal val="hidden"/>
                                      </p:to>
                                    </p:set>
                                  </p:childTnLst>
                                </p:cTn>
                              </p:par>
                              <p:par>
                                <p:cTn id="140" presetID="12" presetClass="entr" presetSubtype="1" fill="hold" nodeType="withEffect">
                                  <p:stCondLst>
                                    <p:cond delay="19000"/>
                                  </p:stCondLst>
                                  <p:childTnLst>
                                    <p:set>
                                      <p:cBhvr>
                                        <p:cTn id="141" dur="1" fill="hold">
                                          <p:stCondLst>
                                            <p:cond delay="0"/>
                                          </p:stCondLst>
                                        </p:cTn>
                                        <p:tgtEl>
                                          <p:spTgt spid="56443"/>
                                        </p:tgtEl>
                                        <p:attrNameLst>
                                          <p:attrName>style.visibility</p:attrName>
                                        </p:attrNameLst>
                                      </p:cBhvr>
                                      <p:to>
                                        <p:strVal val="visible"/>
                                      </p:to>
                                    </p:set>
                                    <p:animEffect transition="in" filter="slide(fromTop)">
                                      <p:cBhvr>
                                        <p:cTn id="142" dur="500"/>
                                        <p:tgtEl>
                                          <p:spTgt spid="56443"/>
                                        </p:tgtEl>
                                      </p:cBhvr>
                                    </p:animEffect>
                                  </p:childTnLst>
                                </p:cTn>
                              </p:par>
                              <p:par>
                                <p:cTn id="143" presetID="12" presetClass="exit" presetSubtype="4" fill="hold" nodeType="withEffect">
                                  <p:stCondLst>
                                    <p:cond delay="20000"/>
                                  </p:stCondLst>
                                  <p:childTnLst>
                                    <p:animEffect transition="out" filter="slide(fromBottom)">
                                      <p:cBhvr>
                                        <p:cTn id="144" dur="500"/>
                                        <p:tgtEl>
                                          <p:spTgt spid="56443"/>
                                        </p:tgtEl>
                                      </p:cBhvr>
                                    </p:animEffect>
                                    <p:set>
                                      <p:cBhvr>
                                        <p:cTn id="145" dur="1" fill="hold">
                                          <p:stCondLst>
                                            <p:cond delay="499"/>
                                          </p:stCondLst>
                                        </p:cTn>
                                        <p:tgtEl>
                                          <p:spTgt spid="56443"/>
                                        </p:tgtEl>
                                        <p:attrNameLst>
                                          <p:attrName>style.visibility</p:attrName>
                                        </p:attrNameLst>
                                      </p:cBhvr>
                                      <p:to>
                                        <p:strVal val="hidden"/>
                                      </p:to>
                                    </p:set>
                                  </p:childTnLst>
                                </p:cTn>
                              </p:par>
                              <p:par>
                                <p:cTn id="146" presetID="12" presetClass="exit" presetSubtype="4" fill="hold" nodeType="withEffect">
                                  <p:stCondLst>
                                    <p:cond delay="20000"/>
                                  </p:stCondLst>
                                  <p:childTnLst>
                                    <p:animEffect transition="out" filter="slide(fromBottom)">
                                      <p:cBhvr>
                                        <p:cTn id="147" dur="500"/>
                                        <p:tgtEl>
                                          <p:spTgt spid="56413"/>
                                        </p:tgtEl>
                                      </p:cBhvr>
                                    </p:animEffect>
                                    <p:set>
                                      <p:cBhvr>
                                        <p:cTn id="148" dur="1" fill="hold">
                                          <p:stCondLst>
                                            <p:cond delay="499"/>
                                          </p:stCondLst>
                                        </p:cTn>
                                        <p:tgtEl>
                                          <p:spTgt spid="56413"/>
                                        </p:tgtEl>
                                        <p:attrNameLst>
                                          <p:attrName>style.visibility</p:attrName>
                                        </p:attrNameLst>
                                      </p:cBhvr>
                                      <p:to>
                                        <p:strVal val="hidden"/>
                                      </p:to>
                                    </p:set>
                                  </p:childTnLst>
                                </p:cTn>
                              </p:par>
                              <p:par>
                                <p:cTn id="149" presetID="12" presetClass="entr" presetSubtype="1" fill="hold" nodeType="withEffect">
                                  <p:stCondLst>
                                    <p:cond delay="20000"/>
                                  </p:stCondLst>
                                  <p:childTnLst>
                                    <p:set>
                                      <p:cBhvr>
                                        <p:cTn id="150" dur="1" fill="hold">
                                          <p:stCondLst>
                                            <p:cond delay="0"/>
                                          </p:stCondLst>
                                        </p:cTn>
                                        <p:tgtEl>
                                          <p:spTgt spid="56446"/>
                                        </p:tgtEl>
                                        <p:attrNameLst>
                                          <p:attrName>style.visibility</p:attrName>
                                        </p:attrNameLst>
                                      </p:cBhvr>
                                      <p:to>
                                        <p:strVal val="visible"/>
                                      </p:to>
                                    </p:set>
                                    <p:animEffect transition="in" filter="slide(fromTop)">
                                      <p:cBhvr>
                                        <p:cTn id="151" dur="500"/>
                                        <p:tgtEl>
                                          <p:spTgt spid="56446"/>
                                        </p:tgtEl>
                                      </p:cBhvr>
                                    </p:animEffect>
                                  </p:childTnLst>
                                </p:cTn>
                              </p:par>
                              <p:par>
                                <p:cTn id="152" presetID="12" presetClass="entr" presetSubtype="1" fill="hold" nodeType="withEffect">
                                  <p:stCondLst>
                                    <p:cond delay="20000"/>
                                  </p:stCondLst>
                                  <p:childTnLst>
                                    <p:set>
                                      <p:cBhvr>
                                        <p:cTn id="153" dur="1" fill="hold">
                                          <p:stCondLst>
                                            <p:cond delay="0"/>
                                          </p:stCondLst>
                                        </p:cTn>
                                        <p:tgtEl>
                                          <p:spTgt spid="56449"/>
                                        </p:tgtEl>
                                        <p:attrNameLst>
                                          <p:attrName>style.visibility</p:attrName>
                                        </p:attrNameLst>
                                      </p:cBhvr>
                                      <p:to>
                                        <p:strVal val="visible"/>
                                      </p:to>
                                    </p:set>
                                    <p:animEffect transition="in" filter="slide(fromTop)">
                                      <p:cBhvr>
                                        <p:cTn id="154" dur="500"/>
                                        <p:tgtEl>
                                          <p:spTgt spid="56449"/>
                                        </p:tgtEl>
                                      </p:cBhvr>
                                    </p:animEffect>
                                  </p:childTnLst>
                                </p:cTn>
                              </p:par>
                              <p:par>
                                <p:cTn id="155" presetID="12" presetClass="exit" presetSubtype="4" fill="hold" nodeType="withEffect">
                                  <p:stCondLst>
                                    <p:cond delay="21000"/>
                                  </p:stCondLst>
                                  <p:childTnLst>
                                    <p:animEffect transition="out" filter="slide(fromBottom)">
                                      <p:cBhvr>
                                        <p:cTn id="156" dur="500"/>
                                        <p:tgtEl>
                                          <p:spTgt spid="56449"/>
                                        </p:tgtEl>
                                      </p:cBhvr>
                                    </p:animEffect>
                                    <p:set>
                                      <p:cBhvr>
                                        <p:cTn id="157" dur="1" fill="hold">
                                          <p:stCondLst>
                                            <p:cond delay="499"/>
                                          </p:stCondLst>
                                        </p:cTn>
                                        <p:tgtEl>
                                          <p:spTgt spid="56449"/>
                                        </p:tgtEl>
                                        <p:attrNameLst>
                                          <p:attrName>style.visibility</p:attrName>
                                        </p:attrNameLst>
                                      </p:cBhvr>
                                      <p:to>
                                        <p:strVal val="hidden"/>
                                      </p:to>
                                    </p:set>
                                  </p:childTnLst>
                                </p:cTn>
                              </p:par>
                              <p:par>
                                <p:cTn id="158" presetID="12" presetClass="entr" presetSubtype="1" fill="hold" nodeType="withEffect">
                                  <p:stCondLst>
                                    <p:cond delay="21000"/>
                                  </p:stCondLst>
                                  <p:childTnLst>
                                    <p:set>
                                      <p:cBhvr>
                                        <p:cTn id="159" dur="1" fill="hold">
                                          <p:stCondLst>
                                            <p:cond delay="0"/>
                                          </p:stCondLst>
                                        </p:cTn>
                                        <p:tgtEl>
                                          <p:spTgt spid="56452"/>
                                        </p:tgtEl>
                                        <p:attrNameLst>
                                          <p:attrName>style.visibility</p:attrName>
                                        </p:attrNameLst>
                                      </p:cBhvr>
                                      <p:to>
                                        <p:strVal val="visible"/>
                                      </p:to>
                                    </p:set>
                                    <p:animEffect transition="in" filter="slide(fromTop)">
                                      <p:cBhvr>
                                        <p:cTn id="160" dur="500"/>
                                        <p:tgtEl>
                                          <p:spTgt spid="56452"/>
                                        </p:tgtEl>
                                      </p:cBhvr>
                                    </p:animEffect>
                                  </p:childTnLst>
                                </p:cTn>
                              </p:par>
                              <p:par>
                                <p:cTn id="161" presetID="12" presetClass="exit" presetSubtype="4" fill="hold" nodeType="withEffect">
                                  <p:stCondLst>
                                    <p:cond delay="22000"/>
                                  </p:stCondLst>
                                  <p:childTnLst>
                                    <p:animEffect transition="out" filter="slide(fromBottom)">
                                      <p:cBhvr>
                                        <p:cTn id="162" dur="500"/>
                                        <p:tgtEl>
                                          <p:spTgt spid="56452"/>
                                        </p:tgtEl>
                                      </p:cBhvr>
                                    </p:animEffect>
                                    <p:set>
                                      <p:cBhvr>
                                        <p:cTn id="163" dur="1" fill="hold">
                                          <p:stCondLst>
                                            <p:cond delay="499"/>
                                          </p:stCondLst>
                                        </p:cTn>
                                        <p:tgtEl>
                                          <p:spTgt spid="56452"/>
                                        </p:tgtEl>
                                        <p:attrNameLst>
                                          <p:attrName>style.visibility</p:attrName>
                                        </p:attrNameLst>
                                      </p:cBhvr>
                                      <p:to>
                                        <p:strVal val="hidden"/>
                                      </p:to>
                                    </p:set>
                                  </p:childTnLst>
                                </p:cTn>
                              </p:par>
                              <p:par>
                                <p:cTn id="164" presetID="12" presetClass="entr" presetSubtype="1" fill="hold" nodeType="withEffect">
                                  <p:stCondLst>
                                    <p:cond delay="22000"/>
                                  </p:stCondLst>
                                  <p:childTnLst>
                                    <p:set>
                                      <p:cBhvr>
                                        <p:cTn id="165" dur="1" fill="hold">
                                          <p:stCondLst>
                                            <p:cond delay="0"/>
                                          </p:stCondLst>
                                        </p:cTn>
                                        <p:tgtEl>
                                          <p:spTgt spid="56455"/>
                                        </p:tgtEl>
                                        <p:attrNameLst>
                                          <p:attrName>style.visibility</p:attrName>
                                        </p:attrNameLst>
                                      </p:cBhvr>
                                      <p:to>
                                        <p:strVal val="visible"/>
                                      </p:to>
                                    </p:set>
                                    <p:animEffect transition="in" filter="slide(fromTop)">
                                      <p:cBhvr>
                                        <p:cTn id="166" dur="500"/>
                                        <p:tgtEl>
                                          <p:spTgt spid="56455"/>
                                        </p:tgtEl>
                                      </p:cBhvr>
                                    </p:animEffect>
                                  </p:childTnLst>
                                </p:cTn>
                              </p:par>
                              <p:par>
                                <p:cTn id="167" presetID="12" presetClass="exit" presetSubtype="4" fill="hold" nodeType="withEffect">
                                  <p:stCondLst>
                                    <p:cond delay="23000"/>
                                  </p:stCondLst>
                                  <p:childTnLst>
                                    <p:animEffect transition="out" filter="slide(fromBottom)">
                                      <p:cBhvr>
                                        <p:cTn id="168" dur="500"/>
                                        <p:tgtEl>
                                          <p:spTgt spid="56455"/>
                                        </p:tgtEl>
                                      </p:cBhvr>
                                    </p:animEffect>
                                    <p:set>
                                      <p:cBhvr>
                                        <p:cTn id="169" dur="1" fill="hold">
                                          <p:stCondLst>
                                            <p:cond delay="499"/>
                                          </p:stCondLst>
                                        </p:cTn>
                                        <p:tgtEl>
                                          <p:spTgt spid="56455"/>
                                        </p:tgtEl>
                                        <p:attrNameLst>
                                          <p:attrName>style.visibility</p:attrName>
                                        </p:attrNameLst>
                                      </p:cBhvr>
                                      <p:to>
                                        <p:strVal val="hidden"/>
                                      </p:to>
                                    </p:set>
                                  </p:childTnLst>
                                </p:cTn>
                              </p:par>
                              <p:par>
                                <p:cTn id="170" presetID="12" presetClass="entr" presetSubtype="1" fill="hold" nodeType="withEffect">
                                  <p:stCondLst>
                                    <p:cond delay="23000"/>
                                  </p:stCondLst>
                                  <p:childTnLst>
                                    <p:set>
                                      <p:cBhvr>
                                        <p:cTn id="171" dur="1" fill="hold">
                                          <p:stCondLst>
                                            <p:cond delay="0"/>
                                          </p:stCondLst>
                                        </p:cTn>
                                        <p:tgtEl>
                                          <p:spTgt spid="56458"/>
                                        </p:tgtEl>
                                        <p:attrNameLst>
                                          <p:attrName>style.visibility</p:attrName>
                                        </p:attrNameLst>
                                      </p:cBhvr>
                                      <p:to>
                                        <p:strVal val="visible"/>
                                      </p:to>
                                    </p:set>
                                    <p:animEffect transition="in" filter="slide(fromTop)">
                                      <p:cBhvr>
                                        <p:cTn id="172" dur="500"/>
                                        <p:tgtEl>
                                          <p:spTgt spid="56458"/>
                                        </p:tgtEl>
                                      </p:cBhvr>
                                    </p:animEffect>
                                  </p:childTnLst>
                                </p:cTn>
                              </p:par>
                              <p:par>
                                <p:cTn id="173" presetID="12" presetClass="exit" presetSubtype="4" fill="hold" nodeType="withEffect">
                                  <p:stCondLst>
                                    <p:cond delay="24000"/>
                                  </p:stCondLst>
                                  <p:childTnLst>
                                    <p:animEffect transition="out" filter="slide(fromBottom)">
                                      <p:cBhvr>
                                        <p:cTn id="174" dur="500"/>
                                        <p:tgtEl>
                                          <p:spTgt spid="56458"/>
                                        </p:tgtEl>
                                      </p:cBhvr>
                                    </p:animEffect>
                                    <p:set>
                                      <p:cBhvr>
                                        <p:cTn id="175" dur="1" fill="hold">
                                          <p:stCondLst>
                                            <p:cond delay="499"/>
                                          </p:stCondLst>
                                        </p:cTn>
                                        <p:tgtEl>
                                          <p:spTgt spid="56458"/>
                                        </p:tgtEl>
                                        <p:attrNameLst>
                                          <p:attrName>style.visibility</p:attrName>
                                        </p:attrNameLst>
                                      </p:cBhvr>
                                      <p:to>
                                        <p:strVal val="hidden"/>
                                      </p:to>
                                    </p:set>
                                  </p:childTnLst>
                                </p:cTn>
                              </p:par>
                              <p:par>
                                <p:cTn id="176" presetID="12" presetClass="entr" presetSubtype="1" fill="hold" nodeType="withEffect">
                                  <p:stCondLst>
                                    <p:cond delay="24000"/>
                                  </p:stCondLst>
                                  <p:childTnLst>
                                    <p:set>
                                      <p:cBhvr>
                                        <p:cTn id="177" dur="1" fill="hold">
                                          <p:stCondLst>
                                            <p:cond delay="0"/>
                                          </p:stCondLst>
                                        </p:cTn>
                                        <p:tgtEl>
                                          <p:spTgt spid="56461"/>
                                        </p:tgtEl>
                                        <p:attrNameLst>
                                          <p:attrName>style.visibility</p:attrName>
                                        </p:attrNameLst>
                                      </p:cBhvr>
                                      <p:to>
                                        <p:strVal val="visible"/>
                                      </p:to>
                                    </p:set>
                                    <p:animEffect transition="in" filter="slide(fromTop)">
                                      <p:cBhvr>
                                        <p:cTn id="178" dur="500"/>
                                        <p:tgtEl>
                                          <p:spTgt spid="56461"/>
                                        </p:tgtEl>
                                      </p:cBhvr>
                                    </p:animEffect>
                                  </p:childTnLst>
                                </p:cTn>
                              </p:par>
                              <p:par>
                                <p:cTn id="179" presetID="12" presetClass="exit" presetSubtype="4" fill="hold" nodeType="withEffect">
                                  <p:stCondLst>
                                    <p:cond delay="25000"/>
                                  </p:stCondLst>
                                  <p:childTnLst>
                                    <p:animEffect transition="out" filter="slide(fromBottom)">
                                      <p:cBhvr>
                                        <p:cTn id="180" dur="500"/>
                                        <p:tgtEl>
                                          <p:spTgt spid="56461"/>
                                        </p:tgtEl>
                                      </p:cBhvr>
                                    </p:animEffect>
                                    <p:set>
                                      <p:cBhvr>
                                        <p:cTn id="181" dur="1" fill="hold">
                                          <p:stCondLst>
                                            <p:cond delay="499"/>
                                          </p:stCondLst>
                                        </p:cTn>
                                        <p:tgtEl>
                                          <p:spTgt spid="56461"/>
                                        </p:tgtEl>
                                        <p:attrNameLst>
                                          <p:attrName>style.visibility</p:attrName>
                                        </p:attrNameLst>
                                      </p:cBhvr>
                                      <p:to>
                                        <p:strVal val="hidden"/>
                                      </p:to>
                                    </p:set>
                                  </p:childTnLst>
                                </p:cTn>
                              </p:par>
                              <p:par>
                                <p:cTn id="182" presetID="12" presetClass="entr" presetSubtype="1" fill="hold" nodeType="withEffect">
                                  <p:stCondLst>
                                    <p:cond delay="25000"/>
                                  </p:stCondLst>
                                  <p:childTnLst>
                                    <p:set>
                                      <p:cBhvr>
                                        <p:cTn id="183" dur="1" fill="hold">
                                          <p:stCondLst>
                                            <p:cond delay="0"/>
                                          </p:stCondLst>
                                        </p:cTn>
                                        <p:tgtEl>
                                          <p:spTgt spid="56464"/>
                                        </p:tgtEl>
                                        <p:attrNameLst>
                                          <p:attrName>style.visibility</p:attrName>
                                        </p:attrNameLst>
                                      </p:cBhvr>
                                      <p:to>
                                        <p:strVal val="visible"/>
                                      </p:to>
                                    </p:set>
                                    <p:animEffect transition="in" filter="slide(fromTop)">
                                      <p:cBhvr>
                                        <p:cTn id="184" dur="500"/>
                                        <p:tgtEl>
                                          <p:spTgt spid="56464"/>
                                        </p:tgtEl>
                                      </p:cBhvr>
                                    </p:animEffect>
                                  </p:childTnLst>
                                </p:cTn>
                              </p:par>
                              <p:par>
                                <p:cTn id="185" presetID="12" presetClass="exit" presetSubtype="4" fill="hold" nodeType="withEffect">
                                  <p:stCondLst>
                                    <p:cond delay="26000"/>
                                  </p:stCondLst>
                                  <p:childTnLst>
                                    <p:animEffect transition="out" filter="slide(fromBottom)">
                                      <p:cBhvr>
                                        <p:cTn id="186" dur="500"/>
                                        <p:tgtEl>
                                          <p:spTgt spid="56464"/>
                                        </p:tgtEl>
                                      </p:cBhvr>
                                    </p:animEffect>
                                    <p:set>
                                      <p:cBhvr>
                                        <p:cTn id="187" dur="1" fill="hold">
                                          <p:stCondLst>
                                            <p:cond delay="499"/>
                                          </p:stCondLst>
                                        </p:cTn>
                                        <p:tgtEl>
                                          <p:spTgt spid="56464"/>
                                        </p:tgtEl>
                                        <p:attrNameLst>
                                          <p:attrName>style.visibility</p:attrName>
                                        </p:attrNameLst>
                                      </p:cBhvr>
                                      <p:to>
                                        <p:strVal val="hidden"/>
                                      </p:to>
                                    </p:set>
                                  </p:childTnLst>
                                </p:cTn>
                              </p:par>
                              <p:par>
                                <p:cTn id="188" presetID="12" presetClass="entr" presetSubtype="1" fill="hold" nodeType="withEffect">
                                  <p:stCondLst>
                                    <p:cond delay="26000"/>
                                  </p:stCondLst>
                                  <p:childTnLst>
                                    <p:set>
                                      <p:cBhvr>
                                        <p:cTn id="189" dur="1" fill="hold">
                                          <p:stCondLst>
                                            <p:cond delay="0"/>
                                          </p:stCondLst>
                                        </p:cTn>
                                        <p:tgtEl>
                                          <p:spTgt spid="56467"/>
                                        </p:tgtEl>
                                        <p:attrNameLst>
                                          <p:attrName>style.visibility</p:attrName>
                                        </p:attrNameLst>
                                      </p:cBhvr>
                                      <p:to>
                                        <p:strVal val="visible"/>
                                      </p:to>
                                    </p:set>
                                    <p:animEffect transition="in" filter="slide(fromTop)">
                                      <p:cBhvr>
                                        <p:cTn id="190" dur="500"/>
                                        <p:tgtEl>
                                          <p:spTgt spid="56467"/>
                                        </p:tgtEl>
                                      </p:cBhvr>
                                    </p:animEffect>
                                  </p:childTnLst>
                                </p:cTn>
                              </p:par>
                              <p:par>
                                <p:cTn id="191" presetID="12" presetClass="exit" presetSubtype="4" fill="hold" nodeType="withEffect">
                                  <p:stCondLst>
                                    <p:cond delay="27000"/>
                                  </p:stCondLst>
                                  <p:childTnLst>
                                    <p:animEffect transition="out" filter="slide(fromBottom)">
                                      <p:cBhvr>
                                        <p:cTn id="192" dur="500"/>
                                        <p:tgtEl>
                                          <p:spTgt spid="56467"/>
                                        </p:tgtEl>
                                      </p:cBhvr>
                                    </p:animEffect>
                                    <p:set>
                                      <p:cBhvr>
                                        <p:cTn id="193" dur="1" fill="hold">
                                          <p:stCondLst>
                                            <p:cond delay="499"/>
                                          </p:stCondLst>
                                        </p:cTn>
                                        <p:tgtEl>
                                          <p:spTgt spid="56467"/>
                                        </p:tgtEl>
                                        <p:attrNameLst>
                                          <p:attrName>style.visibility</p:attrName>
                                        </p:attrNameLst>
                                      </p:cBhvr>
                                      <p:to>
                                        <p:strVal val="hidden"/>
                                      </p:to>
                                    </p:set>
                                  </p:childTnLst>
                                </p:cTn>
                              </p:par>
                              <p:par>
                                <p:cTn id="194" presetID="12" presetClass="entr" presetSubtype="1" fill="hold" nodeType="withEffect">
                                  <p:stCondLst>
                                    <p:cond delay="27000"/>
                                  </p:stCondLst>
                                  <p:childTnLst>
                                    <p:set>
                                      <p:cBhvr>
                                        <p:cTn id="195" dur="1" fill="hold">
                                          <p:stCondLst>
                                            <p:cond delay="0"/>
                                          </p:stCondLst>
                                        </p:cTn>
                                        <p:tgtEl>
                                          <p:spTgt spid="56470"/>
                                        </p:tgtEl>
                                        <p:attrNameLst>
                                          <p:attrName>style.visibility</p:attrName>
                                        </p:attrNameLst>
                                      </p:cBhvr>
                                      <p:to>
                                        <p:strVal val="visible"/>
                                      </p:to>
                                    </p:set>
                                    <p:animEffect transition="in" filter="slide(fromTop)">
                                      <p:cBhvr>
                                        <p:cTn id="196" dur="500"/>
                                        <p:tgtEl>
                                          <p:spTgt spid="56470"/>
                                        </p:tgtEl>
                                      </p:cBhvr>
                                    </p:animEffect>
                                  </p:childTnLst>
                                </p:cTn>
                              </p:par>
                              <p:par>
                                <p:cTn id="197" presetID="12" presetClass="exit" presetSubtype="4" fill="hold" nodeType="withEffect">
                                  <p:stCondLst>
                                    <p:cond delay="28000"/>
                                  </p:stCondLst>
                                  <p:childTnLst>
                                    <p:animEffect transition="out" filter="slide(fromBottom)">
                                      <p:cBhvr>
                                        <p:cTn id="198" dur="500"/>
                                        <p:tgtEl>
                                          <p:spTgt spid="56470"/>
                                        </p:tgtEl>
                                      </p:cBhvr>
                                    </p:animEffect>
                                    <p:set>
                                      <p:cBhvr>
                                        <p:cTn id="199" dur="1" fill="hold">
                                          <p:stCondLst>
                                            <p:cond delay="499"/>
                                          </p:stCondLst>
                                        </p:cTn>
                                        <p:tgtEl>
                                          <p:spTgt spid="56470"/>
                                        </p:tgtEl>
                                        <p:attrNameLst>
                                          <p:attrName>style.visibility</p:attrName>
                                        </p:attrNameLst>
                                      </p:cBhvr>
                                      <p:to>
                                        <p:strVal val="hidden"/>
                                      </p:to>
                                    </p:set>
                                  </p:childTnLst>
                                </p:cTn>
                              </p:par>
                              <p:par>
                                <p:cTn id="200" presetID="12" presetClass="entr" presetSubtype="1" fill="hold" nodeType="withEffect">
                                  <p:stCondLst>
                                    <p:cond delay="28000"/>
                                  </p:stCondLst>
                                  <p:childTnLst>
                                    <p:set>
                                      <p:cBhvr>
                                        <p:cTn id="201" dur="1" fill="hold">
                                          <p:stCondLst>
                                            <p:cond delay="0"/>
                                          </p:stCondLst>
                                        </p:cTn>
                                        <p:tgtEl>
                                          <p:spTgt spid="56473"/>
                                        </p:tgtEl>
                                        <p:attrNameLst>
                                          <p:attrName>style.visibility</p:attrName>
                                        </p:attrNameLst>
                                      </p:cBhvr>
                                      <p:to>
                                        <p:strVal val="visible"/>
                                      </p:to>
                                    </p:set>
                                    <p:animEffect transition="in" filter="slide(fromTop)">
                                      <p:cBhvr>
                                        <p:cTn id="202" dur="500"/>
                                        <p:tgtEl>
                                          <p:spTgt spid="56473"/>
                                        </p:tgtEl>
                                      </p:cBhvr>
                                    </p:animEffect>
                                  </p:childTnLst>
                                </p:cTn>
                              </p:par>
                              <p:par>
                                <p:cTn id="203" presetID="12" presetClass="exit" presetSubtype="4" fill="hold" nodeType="withEffect">
                                  <p:stCondLst>
                                    <p:cond delay="29000"/>
                                  </p:stCondLst>
                                  <p:childTnLst>
                                    <p:animEffect transition="out" filter="slide(fromBottom)">
                                      <p:cBhvr>
                                        <p:cTn id="204" dur="500"/>
                                        <p:tgtEl>
                                          <p:spTgt spid="56473"/>
                                        </p:tgtEl>
                                      </p:cBhvr>
                                    </p:animEffect>
                                    <p:set>
                                      <p:cBhvr>
                                        <p:cTn id="205" dur="1" fill="hold">
                                          <p:stCondLst>
                                            <p:cond delay="499"/>
                                          </p:stCondLst>
                                        </p:cTn>
                                        <p:tgtEl>
                                          <p:spTgt spid="56473"/>
                                        </p:tgtEl>
                                        <p:attrNameLst>
                                          <p:attrName>style.visibility</p:attrName>
                                        </p:attrNameLst>
                                      </p:cBhvr>
                                      <p:to>
                                        <p:strVal val="hidden"/>
                                      </p:to>
                                    </p:set>
                                  </p:childTnLst>
                                </p:cTn>
                              </p:par>
                              <p:par>
                                <p:cTn id="206" presetID="12" presetClass="entr" presetSubtype="1" fill="hold" nodeType="withEffect">
                                  <p:stCondLst>
                                    <p:cond delay="29000"/>
                                  </p:stCondLst>
                                  <p:childTnLst>
                                    <p:set>
                                      <p:cBhvr>
                                        <p:cTn id="207" dur="1" fill="hold">
                                          <p:stCondLst>
                                            <p:cond delay="0"/>
                                          </p:stCondLst>
                                        </p:cTn>
                                        <p:tgtEl>
                                          <p:spTgt spid="56476"/>
                                        </p:tgtEl>
                                        <p:attrNameLst>
                                          <p:attrName>style.visibility</p:attrName>
                                        </p:attrNameLst>
                                      </p:cBhvr>
                                      <p:to>
                                        <p:strVal val="visible"/>
                                      </p:to>
                                    </p:set>
                                    <p:animEffect transition="in" filter="slide(fromTop)">
                                      <p:cBhvr>
                                        <p:cTn id="208" dur="500"/>
                                        <p:tgtEl>
                                          <p:spTgt spid="56476"/>
                                        </p:tgtEl>
                                      </p:cBhvr>
                                    </p:animEffect>
                                  </p:childTnLst>
                                </p:cTn>
                              </p:par>
                              <p:par>
                                <p:cTn id="209" presetID="12" presetClass="exit" presetSubtype="4" fill="hold" nodeType="withEffect">
                                  <p:stCondLst>
                                    <p:cond delay="30000"/>
                                  </p:stCondLst>
                                  <p:childTnLst>
                                    <p:animEffect transition="out" filter="slide(fromBottom)">
                                      <p:cBhvr>
                                        <p:cTn id="210" dur="500"/>
                                        <p:tgtEl>
                                          <p:spTgt spid="56446"/>
                                        </p:tgtEl>
                                      </p:cBhvr>
                                    </p:animEffect>
                                    <p:set>
                                      <p:cBhvr>
                                        <p:cTn id="211" dur="1" fill="hold">
                                          <p:stCondLst>
                                            <p:cond delay="499"/>
                                          </p:stCondLst>
                                        </p:cTn>
                                        <p:tgtEl>
                                          <p:spTgt spid="56446"/>
                                        </p:tgtEl>
                                        <p:attrNameLst>
                                          <p:attrName>style.visibility</p:attrName>
                                        </p:attrNameLst>
                                      </p:cBhvr>
                                      <p:to>
                                        <p:strVal val="hidden"/>
                                      </p:to>
                                    </p:set>
                                  </p:childTnLst>
                                </p:cTn>
                              </p:par>
                              <p:par>
                                <p:cTn id="212" presetID="12" presetClass="entr" presetSubtype="1" fill="hold" nodeType="withEffect">
                                  <p:stCondLst>
                                    <p:cond delay="30000"/>
                                  </p:stCondLst>
                                  <p:childTnLst>
                                    <p:set>
                                      <p:cBhvr>
                                        <p:cTn id="213" dur="1" fill="hold">
                                          <p:stCondLst>
                                            <p:cond delay="0"/>
                                          </p:stCondLst>
                                        </p:cTn>
                                        <p:tgtEl>
                                          <p:spTgt spid="56479"/>
                                        </p:tgtEl>
                                        <p:attrNameLst>
                                          <p:attrName>style.visibility</p:attrName>
                                        </p:attrNameLst>
                                      </p:cBhvr>
                                      <p:to>
                                        <p:strVal val="visible"/>
                                      </p:to>
                                    </p:set>
                                    <p:animEffect transition="in" filter="slide(fromTop)">
                                      <p:cBhvr>
                                        <p:cTn id="214" dur="500"/>
                                        <p:tgtEl>
                                          <p:spTgt spid="56479"/>
                                        </p:tgtEl>
                                      </p:cBhvr>
                                    </p:animEffect>
                                  </p:childTnLst>
                                </p:cTn>
                              </p:par>
                              <p:par>
                                <p:cTn id="215" presetID="12" presetClass="exit" presetSubtype="4" fill="hold" nodeType="withEffect">
                                  <p:stCondLst>
                                    <p:cond delay="30000"/>
                                  </p:stCondLst>
                                  <p:childTnLst>
                                    <p:animEffect transition="out" filter="slide(fromBottom)">
                                      <p:cBhvr>
                                        <p:cTn id="216" dur="500"/>
                                        <p:tgtEl>
                                          <p:spTgt spid="56476"/>
                                        </p:tgtEl>
                                      </p:cBhvr>
                                    </p:animEffect>
                                    <p:set>
                                      <p:cBhvr>
                                        <p:cTn id="217" dur="1" fill="hold">
                                          <p:stCondLst>
                                            <p:cond delay="499"/>
                                          </p:stCondLst>
                                        </p:cTn>
                                        <p:tgtEl>
                                          <p:spTgt spid="56476"/>
                                        </p:tgtEl>
                                        <p:attrNameLst>
                                          <p:attrName>style.visibility</p:attrName>
                                        </p:attrNameLst>
                                      </p:cBhvr>
                                      <p:to>
                                        <p:strVal val="hidden"/>
                                      </p:to>
                                    </p:set>
                                  </p:childTnLst>
                                </p:cTn>
                              </p:par>
                              <p:par>
                                <p:cTn id="218" presetID="12" presetClass="entr" presetSubtype="1" fill="hold" nodeType="withEffect">
                                  <p:stCondLst>
                                    <p:cond delay="30000"/>
                                  </p:stCondLst>
                                  <p:childTnLst>
                                    <p:set>
                                      <p:cBhvr>
                                        <p:cTn id="219" dur="1" fill="hold">
                                          <p:stCondLst>
                                            <p:cond delay="0"/>
                                          </p:stCondLst>
                                        </p:cTn>
                                        <p:tgtEl>
                                          <p:spTgt spid="56509"/>
                                        </p:tgtEl>
                                        <p:attrNameLst>
                                          <p:attrName>style.visibility</p:attrName>
                                        </p:attrNameLst>
                                      </p:cBhvr>
                                      <p:to>
                                        <p:strVal val="visible"/>
                                      </p:to>
                                    </p:set>
                                    <p:animEffect transition="in" filter="slide(fromTop)">
                                      <p:cBhvr>
                                        <p:cTn id="220" dur="500"/>
                                        <p:tgtEl>
                                          <p:spTgt spid="56509"/>
                                        </p:tgtEl>
                                      </p:cBhvr>
                                    </p:animEffect>
                                  </p:childTnLst>
                                </p:cTn>
                              </p:par>
                              <p:par>
                                <p:cTn id="221" presetID="12" presetClass="exit" presetSubtype="4" fill="hold" nodeType="withEffect">
                                  <p:stCondLst>
                                    <p:cond delay="31000"/>
                                  </p:stCondLst>
                                  <p:childTnLst>
                                    <p:animEffect transition="out" filter="slide(fromBottom)">
                                      <p:cBhvr>
                                        <p:cTn id="222" dur="500"/>
                                        <p:tgtEl>
                                          <p:spTgt spid="56479"/>
                                        </p:tgtEl>
                                      </p:cBhvr>
                                    </p:animEffect>
                                    <p:set>
                                      <p:cBhvr>
                                        <p:cTn id="223" dur="1" fill="hold">
                                          <p:stCondLst>
                                            <p:cond delay="499"/>
                                          </p:stCondLst>
                                        </p:cTn>
                                        <p:tgtEl>
                                          <p:spTgt spid="56479"/>
                                        </p:tgtEl>
                                        <p:attrNameLst>
                                          <p:attrName>style.visibility</p:attrName>
                                        </p:attrNameLst>
                                      </p:cBhvr>
                                      <p:to>
                                        <p:strVal val="hidden"/>
                                      </p:to>
                                    </p:set>
                                  </p:childTnLst>
                                </p:cTn>
                              </p:par>
                              <p:par>
                                <p:cTn id="224" presetID="12" presetClass="entr" presetSubtype="1" fill="hold" nodeType="withEffect">
                                  <p:stCondLst>
                                    <p:cond delay="31000"/>
                                  </p:stCondLst>
                                  <p:childTnLst>
                                    <p:set>
                                      <p:cBhvr>
                                        <p:cTn id="225" dur="1" fill="hold">
                                          <p:stCondLst>
                                            <p:cond delay="0"/>
                                          </p:stCondLst>
                                        </p:cTn>
                                        <p:tgtEl>
                                          <p:spTgt spid="56482"/>
                                        </p:tgtEl>
                                        <p:attrNameLst>
                                          <p:attrName>style.visibility</p:attrName>
                                        </p:attrNameLst>
                                      </p:cBhvr>
                                      <p:to>
                                        <p:strVal val="visible"/>
                                      </p:to>
                                    </p:set>
                                    <p:animEffect transition="in" filter="slide(fromTop)">
                                      <p:cBhvr>
                                        <p:cTn id="226" dur="500"/>
                                        <p:tgtEl>
                                          <p:spTgt spid="56482"/>
                                        </p:tgtEl>
                                      </p:cBhvr>
                                    </p:animEffect>
                                  </p:childTnLst>
                                </p:cTn>
                              </p:par>
                              <p:par>
                                <p:cTn id="227" presetID="12" presetClass="exit" presetSubtype="4" fill="hold" nodeType="withEffect">
                                  <p:stCondLst>
                                    <p:cond delay="32000"/>
                                  </p:stCondLst>
                                  <p:childTnLst>
                                    <p:animEffect transition="out" filter="slide(fromBottom)">
                                      <p:cBhvr>
                                        <p:cTn id="228" dur="500"/>
                                        <p:tgtEl>
                                          <p:spTgt spid="56482"/>
                                        </p:tgtEl>
                                      </p:cBhvr>
                                    </p:animEffect>
                                    <p:set>
                                      <p:cBhvr>
                                        <p:cTn id="229" dur="1" fill="hold">
                                          <p:stCondLst>
                                            <p:cond delay="499"/>
                                          </p:stCondLst>
                                        </p:cTn>
                                        <p:tgtEl>
                                          <p:spTgt spid="56482"/>
                                        </p:tgtEl>
                                        <p:attrNameLst>
                                          <p:attrName>style.visibility</p:attrName>
                                        </p:attrNameLst>
                                      </p:cBhvr>
                                      <p:to>
                                        <p:strVal val="hidden"/>
                                      </p:to>
                                    </p:set>
                                  </p:childTnLst>
                                </p:cTn>
                              </p:par>
                              <p:par>
                                <p:cTn id="230" presetID="12" presetClass="entr" presetSubtype="1" fill="hold" nodeType="withEffect">
                                  <p:stCondLst>
                                    <p:cond delay="32000"/>
                                  </p:stCondLst>
                                  <p:childTnLst>
                                    <p:set>
                                      <p:cBhvr>
                                        <p:cTn id="231" dur="1" fill="hold">
                                          <p:stCondLst>
                                            <p:cond delay="0"/>
                                          </p:stCondLst>
                                        </p:cTn>
                                        <p:tgtEl>
                                          <p:spTgt spid="56485"/>
                                        </p:tgtEl>
                                        <p:attrNameLst>
                                          <p:attrName>style.visibility</p:attrName>
                                        </p:attrNameLst>
                                      </p:cBhvr>
                                      <p:to>
                                        <p:strVal val="visible"/>
                                      </p:to>
                                    </p:set>
                                    <p:animEffect transition="in" filter="slide(fromTop)">
                                      <p:cBhvr>
                                        <p:cTn id="232" dur="500"/>
                                        <p:tgtEl>
                                          <p:spTgt spid="56485"/>
                                        </p:tgtEl>
                                      </p:cBhvr>
                                    </p:animEffect>
                                  </p:childTnLst>
                                </p:cTn>
                              </p:par>
                              <p:par>
                                <p:cTn id="233" presetID="12" presetClass="exit" presetSubtype="4" fill="hold" nodeType="withEffect">
                                  <p:stCondLst>
                                    <p:cond delay="33000"/>
                                  </p:stCondLst>
                                  <p:childTnLst>
                                    <p:animEffect transition="out" filter="slide(fromBottom)">
                                      <p:cBhvr>
                                        <p:cTn id="234" dur="500"/>
                                        <p:tgtEl>
                                          <p:spTgt spid="56485"/>
                                        </p:tgtEl>
                                      </p:cBhvr>
                                    </p:animEffect>
                                    <p:set>
                                      <p:cBhvr>
                                        <p:cTn id="235" dur="1" fill="hold">
                                          <p:stCondLst>
                                            <p:cond delay="499"/>
                                          </p:stCondLst>
                                        </p:cTn>
                                        <p:tgtEl>
                                          <p:spTgt spid="56485"/>
                                        </p:tgtEl>
                                        <p:attrNameLst>
                                          <p:attrName>style.visibility</p:attrName>
                                        </p:attrNameLst>
                                      </p:cBhvr>
                                      <p:to>
                                        <p:strVal val="hidden"/>
                                      </p:to>
                                    </p:set>
                                  </p:childTnLst>
                                </p:cTn>
                              </p:par>
                              <p:par>
                                <p:cTn id="236" presetID="12" presetClass="entr" presetSubtype="1" fill="hold" nodeType="withEffect">
                                  <p:stCondLst>
                                    <p:cond delay="33000"/>
                                  </p:stCondLst>
                                  <p:childTnLst>
                                    <p:set>
                                      <p:cBhvr>
                                        <p:cTn id="237" dur="1" fill="hold">
                                          <p:stCondLst>
                                            <p:cond delay="0"/>
                                          </p:stCondLst>
                                        </p:cTn>
                                        <p:tgtEl>
                                          <p:spTgt spid="56488"/>
                                        </p:tgtEl>
                                        <p:attrNameLst>
                                          <p:attrName>style.visibility</p:attrName>
                                        </p:attrNameLst>
                                      </p:cBhvr>
                                      <p:to>
                                        <p:strVal val="visible"/>
                                      </p:to>
                                    </p:set>
                                    <p:animEffect transition="in" filter="slide(fromTop)">
                                      <p:cBhvr>
                                        <p:cTn id="238" dur="500"/>
                                        <p:tgtEl>
                                          <p:spTgt spid="56488"/>
                                        </p:tgtEl>
                                      </p:cBhvr>
                                    </p:animEffect>
                                  </p:childTnLst>
                                </p:cTn>
                              </p:par>
                              <p:par>
                                <p:cTn id="239" presetID="12" presetClass="exit" presetSubtype="4" fill="hold" nodeType="withEffect">
                                  <p:stCondLst>
                                    <p:cond delay="34000"/>
                                  </p:stCondLst>
                                  <p:childTnLst>
                                    <p:animEffect transition="out" filter="slide(fromBottom)">
                                      <p:cBhvr>
                                        <p:cTn id="240" dur="500"/>
                                        <p:tgtEl>
                                          <p:spTgt spid="56488"/>
                                        </p:tgtEl>
                                      </p:cBhvr>
                                    </p:animEffect>
                                    <p:set>
                                      <p:cBhvr>
                                        <p:cTn id="241" dur="1" fill="hold">
                                          <p:stCondLst>
                                            <p:cond delay="499"/>
                                          </p:stCondLst>
                                        </p:cTn>
                                        <p:tgtEl>
                                          <p:spTgt spid="56488"/>
                                        </p:tgtEl>
                                        <p:attrNameLst>
                                          <p:attrName>style.visibility</p:attrName>
                                        </p:attrNameLst>
                                      </p:cBhvr>
                                      <p:to>
                                        <p:strVal val="hidden"/>
                                      </p:to>
                                    </p:set>
                                  </p:childTnLst>
                                </p:cTn>
                              </p:par>
                              <p:par>
                                <p:cTn id="242" presetID="12" presetClass="entr" presetSubtype="1" fill="hold" nodeType="withEffect">
                                  <p:stCondLst>
                                    <p:cond delay="34000"/>
                                  </p:stCondLst>
                                  <p:childTnLst>
                                    <p:set>
                                      <p:cBhvr>
                                        <p:cTn id="243" dur="1" fill="hold">
                                          <p:stCondLst>
                                            <p:cond delay="0"/>
                                          </p:stCondLst>
                                        </p:cTn>
                                        <p:tgtEl>
                                          <p:spTgt spid="56491"/>
                                        </p:tgtEl>
                                        <p:attrNameLst>
                                          <p:attrName>style.visibility</p:attrName>
                                        </p:attrNameLst>
                                      </p:cBhvr>
                                      <p:to>
                                        <p:strVal val="visible"/>
                                      </p:to>
                                    </p:set>
                                    <p:animEffect transition="in" filter="slide(fromTop)">
                                      <p:cBhvr>
                                        <p:cTn id="244" dur="500"/>
                                        <p:tgtEl>
                                          <p:spTgt spid="56491"/>
                                        </p:tgtEl>
                                      </p:cBhvr>
                                    </p:animEffect>
                                  </p:childTnLst>
                                </p:cTn>
                              </p:par>
                              <p:par>
                                <p:cTn id="245" presetID="12" presetClass="exit" presetSubtype="4" fill="hold" nodeType="withEffect">
                                  <p:stCondLst>
                                    <p:cond delay="35000"/>
                                  </p:stCondLst>
                                  <p:childTnLst>
                                    <p:animEffect transition="out" filter="slide(fromBottom)">
                                      <p:cBhvr>
                                        <p:cTn id="246" dur="500"/>
                                        <p:tgtEl>
                                          <p:spTgt spid="56491"/>
                                        </p:tgtEl>
                                      </p:cBhvr>
                                    </p:animEffect>
                                    <p:set>
                                      <p:cBhvr>
                                        <p:cTn id="247" dur="1" fill="hold">
                                          <p:stCondLst>
                                            <p:cond delay="499"/>
                                          </p:stCondLst>
                                        </p:cTn>
                                        <p:tgtEl>
                                          <p:spTgt spid="56491"/>
                                        </p:tgtEl>
                                        <p:attrNameLst>
                                          <p:attrName>style.visibility</p:attrName>
                                        </p:attrNameLst>
                                      </p:cBhvr>
                                      <p:to>
                                        <p:strVal val="hidden"/>
                                      </p:to>
                                    </p:set>
                                  </p:childTnLst>
                                </p:cTn>
                              </p:par>
                              <p:par>
                                <p:cTn id="248" presetID="12" presetClass="entr" presetSubtype="1" fill="hold" nodeType="withEffect">
                                  <p:stCondLst>
                                    <p:cond delay="35000"/>
                                  </p:stCondLst>
                                  <p:childTnLst>
                                    <p:set>
                                      <p:cBhvr>
                                        <p:cTn id="249" dur="1" fill="hold">
                                          <p:stCondLst>
                                            <p:cond delay="0"/>
                                          </p:stCondLst>
                                        </p:cTn>
                                        <p:tgtEl>
                                          <p:spTgt spid="56494"/>
                                        </p:tgtEl>
                                        <p:attrNameLst>
                                          <p:attrName>style.visibility</p:attrName>
                                        </p:attrNameLst>
                                      </p:cBhvr>
                                      <p:to>
                                        <p:strVal val="visible"/>
                                      </p:to>
                                    </p:set>
                                    <p:animEffect transition="in" filter="slide(fromTop)">
                                      <p:cBhvr>
                                        <p:cTn id="250" dur="500"/>
                                        <p:tgtEl>
                                          <p:spTgt spid="56494"/>
                                        </p:tgtEl>
                                      </p:cBhvr>
                                    </p:animEffect>
                                  </p:childTnLst>
                                </p:cTn>
                              </p:par>
                              <p:par>
                                <p:cTn id="251" presetID="12" presetClass="exit" presetSubtype="4" fill="hold" nodeType="withEffect">
                                  <p:stCondLst>
                                    <p:cond delay="36000"/>
                                  </p:stCondLst>
                                  <p:childTnLst>
                                    <p:animEffect transition="out" filter="slide(fromBottom)">
                                      <p:cBhvr>
                                        <p:cTn id="252" dur="500"/>
                                        <p:tgtEl>
                                          <p:spTgt spid="56494"/>
                                        </p:tgtEl>
                                      </p:cBhvr>
                                    </p:animEffect>
                                    <p:set>
                                      <p:cBhvr>
                                        <p:cTn id="253" dur="1" fill="hold">
                                          <p:stCondLst>
                                            <p:cond delay="499"/>
                                          </p:stCondLst>
                                        </p:cTn>
                                        <p:tgtEl>
                                          <p:spTgt spid="56494"/>
                                        </p:tgtEl>
                                        <p:attrNameLst>
                                          <p:attrName>style.visibility</p:attrName>
                                        </p:attrNameLst>
                                      </p:cBhvr>
                                      <p:to>
                                        <p:strVal val="hidden"/>
                                      </p:to>
                                    </p:set>
                                  </p:childTnLst>
                                </p:cTn>
                              </p:par>
                              <p:par>
                                <p:cTn id="254" presetID="12" presetClass="entr" presetSubtype="1" fill="hold" nodeType="withEffect">
                                  <p:stCondLst>
                                    <p:cond delay="36000"/>
                                  </p:stCondLst>
                                  <p:childTnLst>
                                    <p:set>
                                      <p:cBhvr>
                                        <p:cTn id="255" dur="1" fill="hold">
                                          <p:stCondLst>
                                            <p:cond delay="0"/>
                                          </p:stCondLst>
                                        </p:cTn>
                                        <p:tgtEl>
                                          <p:spTgt spid="56497"/>
                                        </p:tgtEl>
                                        <p:attrNameLst>
                                          <p:attrName>style.visibility</p:attrName>
                                        </p:attrNameLst>
                                      </p:cBhvr>
                                      <p:to>
                                        <p:strVal val="visible"/>
                                      </p:to>
                                    </p:set>
                                    <p:animEffect transition="in" filter="slide(fromTop)">
                                      <p:cBhvr>
                                        <p:cTn id="256" dur="500"/>
                                        <p:tgtEl>
                                          <p:spTgt spid="56497"/>
                                        </p:tgtEl>
                                      </p:cBhvr>
                                    </p:animEffect>
                                  </p:childTnLst>
                                </p:cTn>
                              </p:par>
                              <p:par>
                                <p:cTn id="257" presetID="12" presetClass="exit" presetSubtype="4" fill="hold" nodeType="withEffect">
                                  <p:stCondLst>
                                    <p:cond delay="37000"/>
                                  </p:stCondLst>
                                  <p:childTnLst>
                                    <p:animEffect transition="out" filter="slide(fromBottom)">
                                      <p:cBhvr>
                                        <p:cTn id="258" dur="500"/>
                                        <p:tgtEl>
                                          <p:spTgt spid="56497"/>
                                        </p:tgtEl>
                                      </p:cBhvr>
                                    </p:animEffect>
                                    <p:set>
                                      <p:cBhvr>
                                        <p:cTn id="259" dur="1" fill="hold">
                                          <p:stCondLst>
                                            <p:cond delay="499"/>
                                          </p:stCondLst>
                                        </p:cTn>
                                        <p:tgtEl>
                                          <p:spTgt spid="56497"/>
                                        </p:tgtEl>
                                        <p:attrNameLst>
                                          <p:attrName>style.visibility</p:attrName>
                                        </p:attrNameLst>
                                      </p:cBhvr>
                                      <p:to>
                                        <p:strVal val="hidden"/>
                                      </p:to>
                                    </p:set>
                                  </p:childTnLst>
                                </p:cTn>
                              </p:par>
                              <p:par>
                                <p:cTn id="260" presetID="12" presetClass="entr" presetSubtype="1" fill="hold" nodeType="withEffect">
                                  <p:stCondLst>
                                    <p:cond delay="37000"/>
                                  </p:stCondLst>
                                  <p:childTnLst>
                                    <p:set>
                                      <p:cBhvr>
                                        <p:cTn id="261" dur="1" fill="hold">
                                          <p:stCondLst>
                                            <p:cond delay="0"/>
                                          </p:stCondLst>
                                        </p:cTn>
                                        <p:tgtEl>
                                          <p:spTgt spid="56500"/>
                                        </p:tgtEl>
                                        <p:attrNameLst>
                                          <p:attrName>style.visibility</p:attrName>
                                        </p:attrNameLst>
                                      </p:cBhvr>
                                      <p:to>
                                        <p:strVal val="visible"/>
                                      </p:to>
                                    </p:set>
                                    <p:animEffect transition="in" filter="slide(fromTop)">
                                      <p:cBhvr>
                                        <p:cTn id="262" dur="500"/>
                                        <p:tgtEl>
                                          <p:spTgt spid="56500"/>
                                        </p:tgtEl>
                                      </p:cBhvr>
                                    </p:animEffect>
                                  </p:childTnLst>
                                </p:cTn>
                              </p:par>
                              <p:par>
                                <p:cTn id="263" presetID="12" presetClass="exit" presetSubtype="4" fill="hold" nodeType="withEffect">
                                  <p:stCondLst>
                                    <p:cond delay="38000"/>
                                  </p:stCondLst>
                                  <p:childTnLst>
                                    <p:animEffect transition="out" filter="slide(fromBottom)">
                                      <p:cBhvr>
                                        <p:cTn id="264" dur="500"/>
                                        <p:tgtEl>
                                          <p:spTgt spid="56500"/>
                                        </p:tgtEl>
                                      </p:cBhvr>
                                    </p:animEffect>
                                    <p:set>
                                      <p:cBhvr>
                                        <p:cTn id="265" dur="1" fill="hold">
                                          <p:stCondLst>
                                            <p:cond delay="499"/>
                                          </p:stCondLst>
                                        </p:cTn>
                                        <p:tgtEl>
                                          <p:spTgt spid="56500"/>
                                        </p:tgtEl>
                                        <p:attrNameLst>
                                          <p:attrName>style.visibility</p:attrName>
                                        </p:attrNameLst>
                                      </p:cBhvr>
                                      <p:to>
                                        <p:strVal val="hidden"/>
                                      </p:to>
                                    </p:set>
                                  </p:childTnLst>
                                </p:cTn>
                              </p:par>
                              <p:par>
                                <p:cTn id="266" presetID="12" presetClass="entr" presetSubtype="1" fill="hold" nodeType="withEffect">
                                  <p:stCondLst>
                                    <p:cond delay="38000"/>
                                  </p:stCondLst>
                                  <p:childTnLst>
                                    <p:set>
                                      <p:cBhvr>
                                        <p:cTn id="267" dur="1" fill="hold">
                                          <p:stCondLst>
                                            <p:cond delay="0"/>
                                          </p:stCondLst>
                                        </p:cTn>
                                        <p:tgtEl>
                                          <p:spTgt spid="56503"/>
                                        </p:tgtEl>
                                        <p:attrNameLst>
                                          <p:attrName>style.visibility</p:attrName>
                                        </p:attrNameLst>
                                      </p:cBhvr>
                                      <p:to>
                                        <p:strVal val="visible"/>
                                      </p:to>
                                    </p:set>
                                    <p:animEffect transition="in" filter="slide(fromTop)">
                                      <p:cBhvr>
                                        <p:cTn id="268" dur="500"/>
                                        <p:tgtEl>
                                          <p:spTgt spid="56503"/>
                                        </p:tgtEl>
                                      </p:cBhvr>
                                    </p:animEffect>
                                  </p:childTnLst>
                                </p:cTn>
                              </p:par>
                              <p:par>
                                <p:cTn id="269" presetID="12" presetClass="exit" presetSubtype="4" fill="hold" nodeType="withEffect">
                                  <p:stCondLst>
                                    <p:cond delay="39000"/>
                                  </p:stCondLst>
                                  <p:childTnLst>
                                    <p:animEffect transition="out" filter="slide(fromBottom)">
                                      <p:cBhvr>
                                        <p:cTn id="270" dur="500"/>
                                        <p:tgtEl>
                                          <p:spTgt spid="56503"/>
                                        </p:tgtEl>
                                      </p:cBhvr>
                                    </p:animEffect>
                                    <p:set>
                                      <p:cBhvr>
                                        <p:cTn id="271" dur="1" fill="hold">
                                          <p:stCondLst>
                                            <p:cond delay="499"/>
                                          </p:stCondLst>
                                        </p:cTn>
                                        <p:tgtEl>
                                          <p:spTgt spid="56503"/>
                                        </p:tgtEl>
                                        <p:attrNameLst>
                                          <p:attrName>style.visibility</p:attrName>
                                        </p:attrNameLst>
                                      </p:cBhvr>
                                      <p:to>
                                        <p:strVal val="hidden"/>
                                      </p:to>
                                    </p:set>
                                  </p:childTnLst>
                                </p:cTn>
                              </p:par>
                              <p:par>
                                <p:cTn id="272" presetID="12" presetClass="entr" presetSubtype="1" fill="hold" nodeType="withEffect">
                                  <p:stCondLst>
                                    <p:cond delay="39000"/>
                                  </p:stCondLst>
                                  <p:childTnLst>
                                    <p:set>
                                      <p:cBhvr>
                                        <p:cTn id="273" dur="1" fill="hold">
                                          <p:stCondLst>
                                            <p:cond delay="0"/>
                                          </p:stCondLst>
                                        </p:cTn>
                                        <p:tgtEl>
                                          <p:spTgt spid="56506"/>
                                        </p:tgtEl>
                                        <p:attrNameLst>
                                          <p:attrName>style.visibility</p:attrName>
                                        </p:attrNameLst>
                                      </p:cBhvr>
                                      <p:to>
                                        <p:strVal val="visible"/>
                                      </p:to>
                                    </p:set>
                                    <p:animEffect transition="in" filter="slide(fromTop)">
                                      <p:cBhvr>
                                        <p:cTn id="274" dur="500"/>
                                        <p:tgtEl>
                                          <p:spTgt spid="56506"/>
                                        </p:tgtEl>
                                      </p:cBhvr>
                                    </p:animEffect>
                                  </p:childTnLst>
                                </p:cTn>
                              </p:par>
                              <p:par>
                                <p:cTn id="275" presetID="12" presetClass="exit" presetSubtype="4" fill="hold" nodeType="withEffect">
                                  <p:stCondLst>
                                    <p:cond delay="40000"/>
                                  </p:stCondLst>
                                  <p:childTnLst>
                                    <p:animEffect transition="out" filter="slide(fromBottom)">
                                      <p:cBhvr>
                                        <p:cTn id="276" dur="500"/>
                                        <p:tgtEl>
                                          <p:spTgt spid="56506"/>
                                        </p:tgtEl>
                                      </p:cBhvr>
                                    </p:animEffect>
                                    <p:set>
                                      <p:cBhvr>
                                        <p:cTn id="277" dur="1" fill="hold">
                                          <p:stCondLst>
                                            <p:cond delay="499"/>
                                          </p:stCondLst>
                                        </p:cTn>
                                        <p:tgtEl>
                                          <p:spTgt spid="56506"/>
                                        </p:tgtEl>
                                        <p:attrNameLst>
                                          <p:attrName>style.visibility</p:attrName>
                                        </p:attrNameLst>
                                      </p:cBhvr>
                                      <p:to>
                                        <p:strVal val="hidden"/>
                                      </p:to>
                                    </p:set>
                                  </p:childTnLst>
                                </p:cTn>
                              </p:par>
                              <p:par>
                                <p:cTn id="278" presetID="12" presetClass="entr" presetSubtype="1" fill="hold" nodeType="withEffect">
                                  <p:stCondLst>
                                    <p:cond delay="40000"/>
                                  </p:stCondLst>
                                  <p:childTnLst>
                                    <p:set>
                                      <p:cBhvr>
                                        <p:cTn id="279" dur="1" fill="hold">
                                          <p:stCondLst>
                                            <p:cond delay="0"/>
                                          </p:stCondLst>
                                        </p:cTn>
                                        <p:tgtEl>
                                          <p:spTgt spid="56512"/>
                                        </p:tgtEl>
                                        <p:attrNameLst>
                                          <p:attrName>style.visibility</p:attrName>
                                        </p:attrNameLst>
                                      </p:cBhvr>
                                      <p:to>
                                        <p:strVal val="visible"/>
                                      </p:to>
                                    </p:set>
                                    <p:animEffect transition="in" filter="slide(fromTop)">
                                      <p:cBhvr>
                                        <p:cTn id="280" dur="500"/>
                                        <p:tgtEl>
                                          <p:spTgt spid="56512"/>
                                        </p:tgtEl>
                                      </p:cBhvr>
                                    </p:animEffect>
                                  </p:childTnLst>
                                </p:cTn>
                              </p:par>
                              <p:par>
                                <p:cTn id="281" presetID="12" presetClass="exit" presetSubtype="4" fill="hold" nodeType="withEffect">
                                  <p:stCondLst>
                                    <p:cond delay="40000"/>
                                  </p:stCondLst>
                                  <p:childTnLst>
                                    <p:animEffect transition="out" filter="slide(fromBottom)">
                                      <p:cBhvr>
                                        <p:cTn id="282" dur="500"/>
                                        <p:tgtEl>
                                          <p:spTgt spid="56509"/>
                                        </p:tgtEl>
                                      </p:cBhvr>
                                    </p:animEffect>
                                    <p:set>
                                      <p:cBhvr>
                                        <p:cTn id="283" dur="1" fill="hold">
                                          <p:stCondLst>
                                            <p:cond delay="499"/>
                                          </p:stCondLst>
                                        </p:cTn>
                                        <p:tgtEl>
                                          <p:spTgt spid="56509"/>
                                        </p:tgtEl>
                                        <p:attrNameLst>
                                          <p:attrName>style.visibility</p:attrName>
                                        </p:attrNameLst>
                                      </p:cBhvr>
                                      <p:to>
                                        <p:strVal val="hidden"/>
                                      </p:to>
                                    </p:set>
                                  </p:childTnLst>
                                </p:cTn>
                              </p:par>
                              <p:par>
                                <p:cTn id="284" presetID="12" presetClass="entr" presetSubtype="1" fill="hold" nodeType="withEffect">
                                  <p:stCondLst>
                                    <p:cond delay="40000"/>
                                  </p:stCondLst>
                                  <p:childTnLst>
                                    <p:set>
                                      <p:cBhvr>
                                        <p:cTn id="285" dur="1" fill="hold">
                                          <p:stCondLst>
                                            <p:cond delay="0"/>
                                          </p:stCondLst>
                                        </p:cTn>
                                        <p:tgtEl>
                                          <p:spTgt spid="56515"/>
                                        </p:tgtEl>
                                        <p:attrNameLst>
                                          <p:attrName>style.visibility</p:attrName>
                                        </p:attrNameLst>
                                      </p:cBhvr>
                                      <p:to>
                                        <p:strVal val="visible"/>
                                      </p:to>
                                    </p:set>
                                    <p:animEffect transition="in" filter="slide(fromTop)">
                                      <p:cBhvr>
                                        <p:cTn id="286" dur="500"/>
                                        <p:tgtEl>
                                          <p:spTgt spid="56515"/>
                                        </p:tgtEl>
                                      </p:cBhvr>
                                    </p:animEffect>
                                  </p:childTnLst>
                                </p:cTn>
                              </p:par>
                              <p:par>
                                <p:cTn id="287" presetID="12" presetClass="exit" presetSubtype="4" fill="hold" nodeType="withEffect">
                                  <p:stCondLst>
                                    <p:cond delay="41000"/>
                                  </p:stCondLst>
                                  <p:childTnLst>
                                    <p:animEffect transition="out" filter="slide(fromBottom)">
                                      <p:cBhvr>
                                        <p:cTn id="288" dur="500"/>
                                        <p:tgtEl>
                                          <p:spTgt spid="56515"/>
                                        </p:tgtEl>
                                      </p:cBhvr>
                                    </p:animEffect>
                                    <p:set>
                                      <p:cBhvr>
                                        <p:cTn id="289" dur="1" fill="hold">
                                          <p:stCondLst>
                                            <p:cond delay="499"/>
                                          </p:stCondLst>
                                        </p:cTn>
                                        <p:tgtEl>
                                          <p:spTgt spid="56515"/>
                                        </p:tgtEl>
                                        <p:attrNameLst>
                                          <p:attrName>style.visibility</p:attrName>
                                        </p:attrNameLst>
                                      </p:cBhvr>
                                      <p:to>
                                        <p:strVal val="hidden"/>
                                      </p:to>
                                    </p:set>
                                  </p:childTnLst>
                                </p:cTn>
                              </p:par>
                              <p:par>
                                <p:cTn id="290" presetID="12" presetClass="entr" presetSubtype="1" fill="hold" nodeType="withEffect">
                                  <p:stCondLst>
                                    <p:cond delay="41000"/>
                                  </p:stCondLst>
                                  <p:childTnLst>
                                    <p:set>
                                      <p:cBhvr>
                                        <p:cTn id="291" dur="1" fill="hold">
                                          <p:stCondLst>
                                            <p:cond delay="0"/>
                                          </p:stCondLst>
                                        </p:cTn>
                                        <p:tgtEl>
                                          <p:spTgt spid="56518"/>
                                        </p:tgtEl>
                                        <p:attrNameLst>
                                          <p:attrName>style.visibility</p:attrName>
                                        </p:attrNameLst>
                                      </p:cBhvr>
                                      <p:to>
                                        <p:strVal val="visible"/>
                                      </p:to>
                                    </p:set>
                                    <p:animEffect transition="in" filter="slide(fromTop)">
                                      <p:cBhvr>
                                        <p:cTn id="292" dur="500"/>
                                        <p:tgtEl>
                                          <p:spTgt spid="56518"/>
                                        </p:tgtEl>
                                      </p:cBhvr>
                                    </p:animEffect>
                                  </p:childTnLst>
                                </p:cTn>
                              </p:par>
                              <p:par>
                                <p:cTn id="293" presetID="12" presetClass="exit" presetSubtype="4" fill="hold" nodeType="withEffect">
                                  <p:stCondLst>
                                    <p:cond delay="42000"/>
                                  </p:stCondLst>
                                  <p:childTnLst>
                                    <p:animEffect transition="out" filter="slide(fromBottom)">
                                      <p:cBhvr>
                                        <p:cTn id="294" dur="500"/>
                                        <p:tgtEl>
                                          <p:spTgt spid="56518"/>
                                        </p:tgtEl>
                                      </p:cBhvr>
                                    </p:animEffect>
                                    <p:set>
                                      <p:cBhvr>
                                        <p:cTn id="295" dur="1" fill="hold">
                                          <p:stCondLst>
                                            <p:cond delay="499"/>
                                          </p:stCondLst>
                                        </p:cTn>
                                        <p:tgtEl>
                                          <p:spTgt spid="56518"/>
                                        </p:tgtEl>
                                        <p:attrNameLst>
                                          <p:attrName>style.visibility</p:attrName>
                                        </p:attrNameLst>
                                      </p:cBhvr>
                                      <p:to>
                                        <p:strVal val="hidden"/>
                                      </p:to>
                                    </p:set>
                                  </p:childTnLst>
                                </p:cTn>
                              </p:par>
                              <p:par>
                                <p:cTn id="296" presetID="12" presetClass="entr" presetSubtype="1" fill="hold" nodeType="withEffect">
                                  <p:stCondLst>
                                    <p:cond delay="42000"/>
                                  </p:stCondLst>
                                  <p:childTnLst>
                                    <p:set>
                                      <p:cBhvr>
                                        <p:cTn id="297" dur="1" fill="hold">
                                          <p:stCondLst>
                                            <p:cond delay="0"/>
                                          </p:stCondLst>
                                        </p:cTn>
                                        <p:tgtEl>
                                          <p:spTgt spid="56521"/>
                                        </p:tgtEl>
                                        <p:attrNameLst>
                                          <p:attrName>style.visibility</p:attrName>
                                        </p:attrNameLst>
                                      </p:cBhvr>
                                      <p:to>
                                        <p:strVal val="visible"/>
                                      </p:to>
                                    </p:set>
                                    <p:animEffect transition="in" filter="slide(fromTop)">
                                      <p:cBhvr>
                                        <p:cTn id="298" dur="500"/>
                                        <p:tgtEl>
                                          <p:spTgt spid="56521"/>
                                        </p:tgtEl>
                                      </p:cBhvr>
                                    </p:animEffect>
                                  </p:childTnLst>
                                </p:cTn>
                              </p:par>
                              <p:par>
                                <p:cTn id="299" presetID="12" presetClass="exit" presetSubtype="4" fill="hold" nodeType="withEffect">
                                  <p:stCondLst>
                                    <p:cond delay="43000"/>
                                  </p:stCondLst>
                                  <p:childTnLst>
                                    <p:animEffect transition="out" filter="slide(fromBottom)">
                                      <p:cBhvr>
                                        <p:cTn id="300" dur="500"/>
                                        <p:tgtEl>
                                          <p:spTgt spid="56521"/>
                                        </p:tgtEl>
                                      </p:cBhvr>
                                    </p:animEffect>
                                    <p:set>
                                      <p:cBhvr>
                                        <p:cTn id="301" dur="1" fill="hold">
                                          <p:stCondLst>
                                            <p:cond delay="499"/>
                                          </p:stCondLst>
                                        </p:cTn>
                                        <p:tgtEl>
                                          <p:spTgt spid="56521"/>
                                        </p:tgtEl>
                                        <p:attrNameLst>
                                          <p:attrName>style.visibility</p:attrName>
                                        </p:attrNameLst>
                                      </p:cBhvr>
                                      <p:to>
                                        <p:strVal val="hidden"/>
                                      </p:to>
                                    </p:set>
                                  </p:childTnLst>
                                </p:cTn>
                              </p:par>
                              <p:par>
                                <p:cTn id="302" presetID="12" presetClass="entr" presetSubtype="1" fill="hold" nodeType="withEffect">
                                  <p:stCondLst>
                                    <p:cond delay="43000"/>
                                  </p:stCondLst>
                                  <p:childTnLst>
                                    <p:set>
                                      <p:cBhvr>
                                        <p:cTn id="303" dur="1" fill="hold">
                                          <p:stCondLst>
                                            <p:cond delay="0"/>
                                          </p:stCondLst>
                                        </p:cTn>
                                        <p:tgtEl>
                                          <p:spTgt spid="56524"/>
                                        </p:tgtEl>
                                        <p:attrNameLst>
                                          <p:attrName>style.visibility</p:attrName>
                                        </p:attrNameLst>
                                      </p:cBhvr>
                                      <p:to>
                                        <p:strVal val="visible"/>
                                      </p:to>
                                    </p:set>
                                    <p:animEffect transition="in" filter="slide(fromTop)">
                                      <p:cBhvr>
                                        <p:cTn id="304" dur="500"/>
                                        <p:tgtEl>
                                          <p:spTgt spid="56524"/>
                                        </p:tgtEl>
                                      </p:cBhvr>
                                    </p:animEffect>
                                  </p:childTnLst>
                                </p:cTn>
                              </p:par>
                              <p:par>
                                <p:cTn id="305" presetID="12" presetClass="exit" presetSubtype="4" fill="hold" nodeType="withEffect">
                                  <p:stCondLst>
                                    <p:cond delay="44000"/>
                                  </p:stCondLst>
                                  <p:childTnLst>
                                    <p:animEffect transition="out" filter="slide(fromBottom)">
                                      <p:cBhvr>
                                        <p:cTn id="306" dur="500"/>
                                        <p:tgtEl>
                                          <p:spTgt spid="56524"/>
                                        </p:tgtEl>
                                      </p:cBhvr>
                                    </p:animEffect>
                                    <p:set>
                                      <p:cBhvr>
                                        <p:cTn id="307" dur="1" fill="hold">
                                          <p:stCondLst>
                                            <p:cond delay="499"/>
                                          </p:stCondLst>
                                        </p:cTn>
                                        <p:tgtEl>
                                          <p:spTgt spid="56524"/>
                                        </p:tgtEl>
                                        <p:attrNameLst>
                                          <p:attrName>style.visibility</p:attrName>
                                        </p:attrNameLst>
                                      </p:cBhvr>
                                      <p:to>
                                        <p:strVal val="hidden"/>
                                      </p:to>
                                    </p:set>
                                  </p:childTnLst>
                                </p:cTn>
                              </p:par>
                              <p:par>
                                <p:cTn id="308" presetID="12" presetClass="entr" presetSubtype="1" fill="hold" nodeType="withEffect">
                                  <p:stCondLst>
                                    <p:cond delay="44000"/>
                                  </p:stCondLst>
                                  <p:childTnLst>
                                    <p:set>
                                      <p:cBhvr>
                                        <p:cTn id="309" dur="1" fill="hold">
                                          <p:stCondLst>
                                            <p:cond delay="0"/>
                                          </p:stCondLst>
                                        </p:cTn>
                                        <p:tgtEl>
                                          <p:spTgt spid="56527"/>
                                        </p:tgtEl>
                                        <p:attrNameLst>
                                          <p:attrName>style.visibility</p:attrName>
                                        </p:attrNameLst>
                                      </p:cBhvr>
                                      <p:to>
                                        <p:strVal val="visible"/>
                                      </p:to>
                                    </p:set>
                                    <p:animEffect transition="in" filter="slide(fromTop)">
                                      <p:cBhvr>
                                        <p:cTn id="310" dur="500"/>
                                        <p:tgtEl>
                                          <p:spTgt spid="56527"/>
                                        </p:tgtEl>
                                      </p:cBhvr>
                                    </p:animEffect>
                                  </p:childTnLst>
                                </p:cTn>
                              </p:par>
                              <p:par>
                                <p:cTn id="311" presetID="12" presetClass="exit" presetSubtype="4" fill="hold" nodeType="withEffect">
                                  <p:stCondLst>
                                    <p:cond delay="45000"/>
                                  </p:stCondLst>
                                  <p:childTnLst>
                                    <p:animEffect transition="out" filter="slide(fromBottom)">
                                      <p:cBhvr>
                                        <p:cTn id="312" dur="500"/>
                                        <p:tgtEl>
                                          <p:spTgt spid="56527"/>
                                        </p:tgtEl>
                                      </p:cBhvr>
                                    </p:animEffect>
                                    <p:set>
                                      <p:cBhvr>
                                        <p:cTn id="313" dur="1" fill="hold">
                                          <p:stCondLst>
                                            <p:cond delay="499"/>
                                          </p:stCondLst>
                                        </p:cTn>
                                        <p:tgtEl>
                                          <p:spTgt spid="56527"/>
                                        </p:tgtEl>
                                        <p:attrNameLst>
                                          <p:attrName>style.visibility</p:attrName>
                                        </p:attrNameLst>
                                      </p:cBhvr>
                                      <p:to>
                                        <p:strVal val="hidden"/>
                                      </p:to>
                                    </p:set>
                                  </p:childTnLst>
                                </p:cTn>
                              </p:par>
                              <p:par>
                                <p:cTn id="314" presetID="12" presetClass="entr" presetSubtype="1" fill="hold" nodeType="withEffect">
                                  <p:stCondLst>
                                    <p:cond delay="45000"/>
                                  </p:stCondLst>
                                  <p:childTnLst>
                                    <p:set>
                                      <p:cBhvr>
                                        <p:cTn id="315" dur="1" fill="hold">
                                          <p:stCondLst>
                                            <p:cond delay="0"/>
                                          </p:stCondLst>
                                        </p:cTn>
                                        <p:tgtEl>
                                          <p:spTgt spid="56530"/>
                                        </p:tgtEl>
                                        <p:attrNameLst>
                                          <p:attrName>style.visibility</p:attrName>
                                        </p:attrNameLst>
                                      </p:cBhvr>
                                      <p:to>
                                        <p:strVal val="visible"/>
                                      </p:to>
                                    </p:set>
                                    <p:animEffect transition="in" filter="slide(fromTop)">
                                      <p:cBhvr>
                                        <p:cTn id="316" dur="500"/>
                                        <p:tgtEl>
                                          <p:spTgt spid="56530"/>
                                        </p:tgtEl>
                                      </p:cBhvr>
                                    </p:animEffect>
                                  </p:childTnLst>
                                </p:cTn>
                              </p:par>
                              <p:par>
                                <p:cTn id="317" presetID="12" presetClass="exit" presetSubtype="4" fill="hold" nodeType="withEffect">
                                  <p:stCondLst>
                                    <p:cond delay="46000"/>
                                  </p:stCondLst>
                                  <p:childTnLst>
                                    <p:animEffect transition="out" filter="slide(fromBottom)">
                                      <p:cBhvr>
                                        <p:cTn id="318" dur="500"/>
                                        <p:tgtEl>
                                          <p:spTgt spid="56530"/>
                                        </p:tgtEl>
                                      </p:cBhvr>
                                    </p:animEffect>
                                    <p:set>
                                      <p:cBhvr>
                                        <p:cTn id="319" dur="1" fill="hold">
                                          <p:stCondLst>
                                            <p:cond delay="499"/>
                                          </p:stCondLst>
                                        </p:cTn>
                                        <p:tgtEl>
                                          <p:spTgt spid="56530"/>
                                        </p:tgtEl>
                                        <p:attrNameLst>
                                          <p:attrName>style.visibility</p:attrName>
                                        </p:attrNameLst>
                                      </p:cBhvr>
                                      <p:to>
                                        <p:strVal val="hidden"/>
                                      </p:to>
                                    </p:set>
                                  </p:childTnLst>
                                </p:cTn>
                              </p:par>
                              <p:par>
                                <p:cTn id="320" presetID="12" presetClass="entr" presetSubtype="1" fill="hold" nodeType="withEffect">
                                  <p:stCondLst>
                                    <p:cond delay="46000"/>
                                  </p:stCondLst>
                                  <p:childTnLst>
                                    <p:set>
                                      <p:cBhvr>
                                        <p:cTn id="321" dur="1" fill="hold">
                                          <p:stCondLst>
                                            <p:cond delay="0"/>
                                          </p:stCondLst>
                                        </p:cTn>
                                        <p:tgtEl>
                                          <p:spTgt spid="56533"/>
                                        </p:tgtEl>
                                        <p:attrNameLst>
                                          <p:attrName>style.visibility</p:attrName>
                                        </p:attrNameLst>
                                      </p:cBhvr>
                                      <p:to>
                                        <p:strVal val="visible"/>
                                      </p:to>
                                    </p:set>
                                    <p:animEffect transition="in" filter="slide(fromTop)">
                                      <p:cBhvr>
                                        <p:cTn id="322" dur="500"/>
                                        <p:tgtEl>
                                          <p:spTgt spid="56533"/>
                                        </p:tgtEl>
                                      </p:cBhvr>
                                    </p:animEffect>
                                  </p:childTnLst>
                                </p:cTn>
                              </p:par>
                              <p:par>
                                <p:cTn id="323" presetID="12" presetClass="exit" presetSubtype="4" fill="hold" nodeType="withEffect">
                                  <p:stCondLst>
                                    <p:cond delay="47000"/>
                                  </p:stCondLst>
                                  <p:childTnLst>
                                    <p:animEffect transition="out" filter="slide(fromBottom)">
                                      <p:cBhvr>
                                        <p:cTn id="324" dur="500"/>
                                        <p:tgtEl>
                                          <p:spTgt spid="56533"/>
                                        </p:tgtEl>
                                      </p:cBhvr>
                                    </p:animEffect>
                                    <p:set>
                                      <p:cBhvr>
                                        <p:cTn id="325" dur="1" fill="hold">
                                          <p:stCondLst>
                                            <p:cond delay="499"/>
                                          </p:stCondLst>
                                        </p:cTn>
                                        <p:tgtEl>
                                          <p:spTgt spid="56533"/>
                                        </p:tgtEl>
                                        <p:attrNameLst>
                                          <p:attrName>style.visibility</p:attrName>
                                        </p:attrNameLst>
                                      </p:cBhvr>
                                      <p:to>
                                        <p:strVal val="hidden"/>
                                      </p:to>
                                    </p:set>
                                  </p:childTnLst>
                                </p:cTn>
                              </p:par>
                              <p:par>
                                <p:cTn id="326" presetID="12" presetClass="entr" presetSubtype="1" fill="hold" nodeType="withEffect">
                                  <p:stCondLst>
                                    <p:cond delay="47000"/>
                                  </p:stCondLst>
                                  <p:childTnLst>
                                    <p:set>
                                      <p:cBhvr>
                                        <p:cTn id="327" dur="1" fill="hold">
                                          <p:stCondLst>
                                            <p:cond delay="0"/>
                                          </p:stCondLst>
                                        </p:cTn>
                                        <p:tgtEl>
                                          <p:spTgt spid="56536"/>
                                        </p:tgtEl>
                                        <p:attrNameLst>
                                          <p:attrName>style.visibility</p:attrName>
                                        </p:attrNameLst>
                                      </p:cBhvr>
                                      <p:to>
                                        <p:strVal val="visible"/>
                                      </p:to>
                                    </p:set>
                                    <p:animEffect transition="in" filter="slide(fromTop)">
                                      <p:cBhvr>
                                        <p:cTn id="328" dur="500"/>
                                        <p:tgtEl>
                                          <p:spTgt spid="56536"/>
                                        </p:tgtEl>
                                      </p:cBhvr>
                                    </p:animEffect>
                                  </p:childTnLst>
                                </p:cTn>
                              </p:par>
                              <p:par>
                                <p:cTn id="329" presetID="12" presetClass="exit" presetSubtype="4" fill="hold" nodeType="withEffect">
                                  <p:stCondLst>
                                    <p:cond delay="48000"/>
                                  </p:stCondLst>
                                  <p:childTnLst>
                                    <p:animEffect transition="out" filter="slide(fromBottom)">
                                      <p:cBhvr>
                                        <p:cTn id="330" dur="500"/>
                                        <p:tgtEl>
                                          <p:spTgt spid="56536"/>
                                        </p:tgtEl>
                                      </p:cBhvr>
                                    </p:animEffect>
                                    <p:set>
                                      <p:cBhvr>
                                        <p:cTn id="331" dur="1" fill="hold">
                                          <p:stCondLst>
                                            <p:cond delay="499"/>
                                          </p:stCondLst>
                                        </p:cTn>
                                        <p:tgtEl>
                                          <p:spTgt spid="56536"/>
                                        </p:tgtEl>
                                        <p:attrNameLst>
                                          <p:attrName>style.visibility</p:attrName>
                                        </p:attrNameLst>
                                      </p:cBhvr>
                                      <p:to>
                                        <p:strVal val="hidden"/>
                                      </p:to>
                                    </p:set>
                                  </p:childTnLst>
                                </p:cTn>
                              </p:par>
                              <p:par>
                                <p:cTn id="332" presetID="12" presetClass="entr" presetSubtype="1" fill="hold" nodeType="withEffect">
                                  <p:stCondLst>
                                    <p:cond delay="48000"/>
                                  </p:stCondLst>
                                  <p:childTnLst>
                                    <p:set>
                                      <p:cBhvr>
                                        <p:cTn id="333" dur="1" fill="hold">
                                          <p:stCondLst>
                                            <p:cond delay="0"/>
                                          </p:stCondLst>
                                        </p:cTn>
                                        <p:tgtEl>
                                          <p:spTgt spid="56539"/>
                                        </p:tgtEl>
                                        <p:attrNameLst>
                                          <p:attrName>style.visibility</p:attrName>
                                        </p:attrNameLst>
                                      </p:cBhvr>
                                      <p:to>
                                        <p:strVal val="visible"/>
                                      </p:to>
                                    </p:set>
                                    <p:animEffect transition="in" filter="slide(fromTop)">
                                      <p:cBhvr>
                                        <p:cTn id="334" dur="500"/>
                                        <p:tgtEl>
                                          <p:spTgt spid="56539"/>
                                        </p:tgtEl>
                                      </p:cBhvr>
                                    </p:animEffect>
                                  </p:childTnLst>
                                </p:cTn>
                              </p:par>
                              <p:par>
                                <p:cTn id="335" presetID="12" presetClass="exit" presetSubtype="4" fill="hold" nodeType="withEffect">
                                  <p:stCondLst>
                                    <p:cond delay="49000"/>
                                  </p:stCondLst>
                                  <p:childTnLst>
                                    <p:animEffect transition="out" filter="slide(fromBottom)">
                                      <p:cBhvr>
                                        <p:cTn id="336" dur="500"/>
                                        <p:tgtEl>
                                          <p:spTgt spid="56539"/>
                                        </p:tgtEl>
                                      </p:cBhvr>
                                    </p:animEffect>
                                    <p:set>
                                      <p:cBhvr>
                                        <p:cTn id="337" dur="1" fill="hold">
                                          <p:stCondLst>
                                            <p:cond delay="499"/>
                                          </p:stCondLst>
                                        </p:cTn>
                                        <p:tgtEl>
                                          <p:spTgt spid="56539"/>
                                        </p:tgtEl>
                                        <p:attrNameLst>
                                          <p:attrName>style.visibility</p:attrName>
                                        </p:attrNameLst>
                                      </p:cBhvr>
                                      <p:to>
                                        <p:strVal val="hidden"/>
                                      </p:to>
                                    </p:set>
                                  </p:childTnLst>
                                </p:cTn>
                              </p:par>
                              <p:par>
                                <p:cTn id="338" presetID="12" presetClass="entr" presetSubtype="1" fill="hold" nodeType="withEffect">
                                  <p:stCondLst>
                                    <p:cond delay="49000"/>
                                  </p:stCondLst>
                                  <p:childTnLst>
                                    <p:set>
                                      <p:cBhvr>
                                        <p:cTn id="339" dur="1" fill="hold">
                                          <p:stCondLst>
                                            <p:cond delay="0"/>
                                          </p:stCondLst>
                                        </p:cTn>
                                        <p:tgtEl>
                                          <p:spTgt spid="56542"/>
                                        </p:tgtEl>
                                        <p:attrNameLst>
                                          <p:attrName>style.visibility</p:attrName>
                                        </p:attrNameLst>
                                      </p:cBhvr>
                                      <p:to>
                                        <p:strVal val="visible"/>
                                      </p:to>
                                    </p:set>
                                    <p:animEffect transition="in" filter="slide(fromTop)">
                                      <p:cBhvr>
                                        <p:cTn id="340" dur="500"/>
                                        <p:tgtEl>
                                          <p:spTgt spid="56542"/>
                                        </p:tgtEl>
                                      </p:cBhvr>
                                    </p:animEffect>
                                  </p:childTnLst>
                                </p:cTn>
                              </p:par>
                              <p:par>
                                <p:cTn id="341" presetID="12" presetClass="exit" presetSubtype="4" fill="hold" nodeType="withEffect">
                                  <p:stCondLst>
                                    <p:cond delay="50000"/>
                                  </p:stCondLst>
                                  <p:childTnLst>
                                    <p:animEffect transition="out" filter="slide(fromBottom)">
                                      <p:cBhvr>
                                        <p:cTn id="342" dur="500"/>
                                        <p:tgtEl>
                                          <p:spTgt spid="56512"/>
                                        </p:tgtEl>
                                      </p:cBhvr>
                                    </p:animEffect>
                                    <p:set>
                                      <p:cBhvr>
                                        <p:cTn id="343" dur="1" fill="hold">
                                          <p:stCondLst>
                                            <p:cond delay="499"/>
                                          </p:stCondLst>
                                        </p:cTn>
                                        <p:tgtEl>
                                          <p:spTgt spid="56512"/>
                                        </p:tgtEl>
                                        <p:attrNameLst>
                                          <p:attrName>style.visibility</p:attrName>
                                        </p:attrNameLst>
                                      </p:cBhvr>
                                      <p:to>
                                        <p:strVal val="hidden"/>
                                      </p:to>
                                    </p:set>
                                  </p:childTnLst>
                                </p:cTn>
                              </p:par>
                              <p:par>
                                <p:cTn id="344" presetID="12" presetClass="entr" presetSubtype="1" fill="hold" nodeType="withEffect">
                                  <p:stCondLst>
                                    <p:cond delay="50000"/>
                                  </p:stCondLst>
                                  <p:childTnLst>
                                    <p:set>
                                      <p:cBhvr>
                                        <p:cTn id="345" dur="1" fill="hold">
                                          <p:stCondLst>
                                            <p:cond delay="0"/>
                                          </p:stCondLst>
                                        </p:cTn>
                                        <p:tgtEl>
                                          <p:spTgt spid="56575"/>
                                        </p:tgtEl>
                                        <p:attrNameLst>
                                          <p:attrName>style.visibility</p:attrName>
                                        </p:attrNameLst>
                                      </p:cBhvr>
                                      <p:to>
                                        <p:strVal val="visible"/>
                                      </p:to>
                                    </p:set>
                                    <p:animEffect transition="in" filter="slide(fromTop)">
                                      <p:cBhvr>
                                        <p:cTn id="346" dur="500"/>
                                        <p:tgtEl>
                                          <p:spTgt spid="56575"/>
                                        </p:tgtEl>
                                      </p:cBhvr>
                                    </p:animEffect>
                                  </p:childTnLst>
                                </p:cTn>
                              </p:par>
                              <p:par>
                                <p:cTn id="347" presetID="12" presetClass="exit" presetSubtype="4" fill="hold" nodeType="withEffect">
                                  <p:stCondLst>
                                    <p:cond delay="50000"/>
                                  </p:stCondLst>
                                  <p:childTnLst>
                                    <p:animEffect transition="out" filter="slide(fromBottom)">
                                      <p:cBhvr>
                                        <p:cTn id="348" dur="500"/>
                                        <p:tgtEl>
                                          <p:spTgt spid="56542"/>
                                        </p:tgtEl>
                                      </p:cBhvr>
                                    </p:animEffect>
                                    <p:set>
                                      <p:cBhvr>
                                        <p:cTn id="349" dur="1" fill="hold">
                                          <p:stCondLst>
                                            <p:cond delay="499"/>
                                          </p:stCondLst>
                                        </p:cTn>
                                        <p:tgtEl>
                                          <p:spTgt spid="56542"/>
                                        </p:tgtEl>
                                        <p:attrNameLst>
                                          <p:attrName>style.visibility</p:attrName>
                                        </p:attrNameLst>
                                      </p:cBhvr>
                                      <p:to>
                                        <p:strVal val="hidden"/>
                                      </p:to>
                                    </p:set>
                                  </p:childTnLst>
                                </p:cTn>
                              </p:par>
                              <p:par>
                                <p:cTn id="350" presetID="12" presetClass="entr" presetSubtype="1" fill="hold" nodeType="withEffect">
                                  <p:stCondLst>
                                    <p:cond delay="50000"/>
                                  </p:stCondLst>
                                  <p:childTnLst>
                                    <p:set>
                                      <p:cBhvr>
                                        <p:cTn id="351" dur="1" fill="hold">
                                          <p:stCondLst>
                                            <p:cond delay="0"/>
                                          </p:stCondLst>
                                        </p:cTn>
                                        <p:tgtEl>
                                          <p:spTgt spid="56545"/>
                                        </p:tgtEl>
                                        <p:attrNameLst>
                                          <p:attrName>style.visibility</p:attrName>
                                        </p:attrNameLst>
                                      </p:cBhvr>
                                      <p:to>
                                        <p:strVal val="visible"/>
                                      </p:to>
                                    </p:set>
                                    <p:animEffect transition="in" filter="slide(fromTop)">
                                      <p:cBhvr>
                                        <p:cTn id="352" dur="500"/>
                                        <p:tgtEl>
                                          <p:spTgt spid="56545"/>
                                        </p:tgtEl>
                                      </p:cBhvr>
                                    </p:animEffect>
                                  </p:childTnLst>
                                </p:cTn>
                              </p:par>
                              <p:par>
                                <p:cTn id="353" presetID="12" presetClass="exit" presetSubtype="4" fill="hold" nodeType="withEffect">
                                  <p:stCondLst>
                                    <p:cond delay="51000"/>
                                  </p:stCondLst>
                                  <p:childTnLst>
                                    <p:animEffect transition="out" filter="slide(fromBottom)">
                                      <p:cBhvr>
                                        <p:cTn id="354" dur="500"/>
                                        <p:tgtEl>
                                          <p:spTgt spid="56545"/>
                                        </p:tgtEl>
                                      </p:cBhvr>
                                    </p:animEffect>
                                    <p:set>
                                      <p:cBhvr>
                                        <p:cTn id="355" dur="1" fill="hold">
                                          <p:stCondLst>
                                            <p:cond delay="499"/>
                                          </p:stCondLst>
                                        </p:cTn>
                                        <p:tgtEl>
                                          <p:spTgt spid="56545"/>
                                        </p:tgtEl>
                                        <p:attrNameLst>
                                          <p:attrName>style.visibility</p:attrName>
                                        </p:attrNameLst>
                                      </p:cBhvr>
                                      <p:to>
                                        <p:strVal val="hidden"/>
                                      </p:to>
                                    </p:set>
                                  </p:childTnLst>
                                </p:cTn>
                              </p:par>
                              <p:par>
                                <p:cTn id="356" presetID="12" presetClass="entr" presetSubtype="1" fill="hold" nodeType="withEffect">
                                  <p:stCondLst>
                                    <p:cond delay="51000"/>
                                  </p:stCondLst>
                                  <p:childTnLst>
                                    <p:set>
                                      <p:cBhvr>
                                        <p:cTn id="357" dur="1" fill="hold">
                                          <p:stCondLst>
                                            <p:cond delay="0"/>
                                          </p:stCondLst>
                                        </p:cTn>
                                        <p:tgtEl>
                                          <p:spTgt spid="56548"/>
                                        </p:tgtEl>
                                        <p:attrNameLst>
                                          <p:attrName>style.visibility</p:attrName>
                                        </p:attrNameLst>
                                      </p:cBhvr>
                                      <p:to>
                                        <p:strVal val="visible"/>
                                      </p:to>
                                    </p:set>
                                    <p:animEffect transition="in" filter="slide(fromTop)">
                                      <p:cBhvr>
                                        <p:cTn id="358" dur="500"/>
                                        <p:tgtEl>
                                          <p:spTgt spid="56548"/>
                                        </p:tgtEl>
                                      </p:cBhvr>
                                    </p:animEffect>
                                  </p:childTnLst>
                                </p:cTn>
                              </p:par>
                              <p:par>
                                <p:cTn id="359" presetID="12" presetClass="exit" presetSubtype="4" fill="hold" nodeType="withEffect">
                                  <p:stCondLst>
                                    <p:cond delay="52000"/>
                                  </p:stCondLst>
                                  <p:childTnLst>
                                    <p:animEffect transition="out" filter="slide(fromBottom)">
                                      <p:cBhvr>
                                        <p:cTn id="360" dur="500"/>
                                        <p:tgtEl>
                                          <p:spTgt spid="56548"/>
                                        </p:tgtEl>
                                      </p:cBhvr>
                                    </p:animEffect>
                                    <p:set>
                                      <p:cBhvr>
                                        <p:cTn id="361" dur="1" fill="hold">
                                          <p:stCondLst>
                                            <p:cond delay="499"/>
                                          </p:stCondLst>
                                        </p:cTn>
                                        <p:tgtEl>
                                          <p:spTgt spid="56548"/>
                                        </p:tgtEl>
                                        <p:attrNameLst>
                                          <p:attrName>style.visibility</p:attrName>
                                        </p:attrNameLst>
                                      </p:cBhvr>
                                      <p:to>
                                        <p:strVal val="hidden"/>
                                      </p:to>
                                    </p:set>
                                  </p:childTnLst>
                                </p:cTn>
                              </p:par>
                              <p:par>
                                <p:cTn id="362" presetID="12" presetClass="entr" presetSubtype="1" fill="hold" nodeType="withEffect">
                                  <p:stCondLst>
                                    <p:cond delay="52000"/>
                                  </p:stCondLst>
                                  <p:childTnLst>
                                    <p:set>
                                      <p:cBhvr>
                                        <p:cTn id="363" dur="1" fill="hold">
                                          <p:stCondLst>
                                            <p:cond delay="0"/>
                                          </p:stCondLst>
                                        </p:cTn>
                                        <p:tgtEl>
                                          <p:spTgt spid="56551"/>
                                        </p:tgtEl>
                                        <p:attrNameLst>
                                          <p:attrName>style.visibility</p:attrName>
                                        </p:attrNameLst>
                                      </p:cBhvr>
                                      <p:to>
                                        <p:strVal val="visible"/>
                                      </p:to>
                                    </p:set>
                                    <p:animEffect transition="in" filter="slide(fromTop)">
                                      <p:cBhvr>
                                        <p:cTn id="364" dur="500"/>
                                        <p:tgtEl>
                                          <p:spTgt spid="56551"/>
                                        </p:tgtEl>
                                      </p:cBhvr>
                                    </p:animEffect>
                                  </p:childTnLst>
                                </p:cTn>
                              </p:par>
                              <p:par>
                                <p:cTn id="365" presetID="12" presetClass="exit" presetSubtype="4" fill="hold" nodeType="withEffect">
                                  <p:stCondLst>
                                    <p:cond delay="53000"/>
                                  </p:stCondLst>
                                  <p:childTnLst>
                                    <p:animEffect transition="out" filter="slide(fromBottom)">
                                      <p:cBhvr>
                                        <p:cTn id="366" dur="500"/>
                                        <p:tgtEl>
                                          <p:spTgt spid="56551"/>
                                        </p:tgtEl>
                                      </p:cBhvr>
                                    </p:animEffect>
                                    <p:set>
                                      <p:cBhvr>
                                        <p:cTn id="367" dur="1" fill="hold">
                                          <p:stCondLst>
                                            <p:cond delay="499"/>
                                          </p:stCondLst>
                                        </p:cTn>
                                        <p:tgtEl>
                                          <p:spTgt spid="56551"/>
                                        </p:tgtEl>
                                        <p:attrNameLst>
                                          <p:attrName>style.visibility</p:attrName>
                                        </p:attrNameLst>
                                      </p:cBhvr>
                                      <p:to>
                                        <p:strVal val="hidden"/>
                                      </p:to>
                                    </p:set>
                                  </p:childTnLst>
                                </p:cTn>
                              </p:par>
                              <p:par>
                                <p:cTn id="368" presetID="12" presetClass="entr" presetSubtype="1" fill="hold" nodeType="withEffect">
                                  <p:stCondLst>
                                    <p:cond delay="53000"/>
                                  </p:stCondLst>
                                  <p:childTnLst>
                                    <p:set>
                                      <p:cBhvr>
                                        <p:cTn id="369" dur="1" fill="hold">
                                          <p:stCondLst>
                                            <p:cond delay="0"/>
                                          </p:stCondLst>
                                        </p:cTn>
                                        <p:tgtEl>
                                          <p:spTgt spid="56554"/>
                                        </p:tgtEl>
                                        <p:attrNameLst>
                                          <p:attrName>style.visibility</p:attrName>
                                        </p:attrNameLst>
                                      </p:cBhvr>
                                      <p:to>
                                        <p:strVal val="visible"/>
                                      </p:to>
                                    </p:set>
                                    <p:animEffect transition="in" filter="slide(fromTop)">
                                      <p:cBhvr>
                                        <p:cTn id="370" dur="500"/>
                                        <p:tgtEl>
                                          <p:spTgt spid="56554"/>
                                        </p:tgtEl>
                                      </p:cBhvr>
                                    </p:animEffect>
                                  </p:childTnLst>
                                </p:cTn>
                              </p:par>
                              <p:par>
                                <p:cTn id="371" presetID="12" presetClass="exit" presetSubtype="4" fill="hold" nodeType="withEffect">
                                  <p:stCondLst>
                                    <p:cond delay="54000"/>
                                  </p:stCondLst>
                                  <p:childTnLst>
                                    <p:animEffect transition="out" filter="slide(fromBottom)">
                                      <p:cBhvr>
                                        <p:cTn id="372" dur="500"/>
                                        <p:tgtEl>
                                          <p:spTgt spid="56554"/>
                                        </p:tgtEl>
                                      </p:cBhvr>
                                    </p:animEffect>
                                    <p:set>
                                      <p:cBhvr>
                                        <p:cTn id="373" dur="1" fill="hold">
                                          <p:stCondLst>
                                            <p:cond delay="499"/>
                                          </p:stCondLst>
                                        </p:cTn>
                                        <p:tgtEl>
                                          <p:spTgt spid="56554"/>
                                        </p:tgtEl>
                                        <p:attrNameLst>
                                          <p:attrName>style.visibility</p:attrName>
                                        </p:attrNameLst>
                                      </p:cBhvr>
                                      <p:to>
                                        <p:strVal val="hidden"/>
                                      </p:to>
                                    </p:set>
                                  </p:childTnLst>
                                </p:cTn>
                              </p:par>
                              <p:par>
                                <p:cTn id="374" presetID="12" presetClass="entr" presetSubtype="1" fill="hold" nodeType="withEffect">
                                  <p:stCondLst>
                                    <p:cond delay="54000"/>
                                  </p:stCondLst>
                                  <p:childTnLst>
                                    <p:set>
                                      <p:cBhvr>
                                        <p:cTn id="375" dur="1" fill="hold">
                                          <p:stCondLst>
                                            <p:cond delay="0"/>
                                          </p:stCondLst>
                                        </p:cTn>
                                        <p:tgtEl>
                                          <p:spTgt spid="56557"/>
                                        </p:tgtEl>
                                        <p:attrNameLst>
                                          <p:attrName>style.visibility</p:attrName>
                                        </p:attrNameLst>
                                      </p:cBhvr>
                                      <p:to>
                                        <p:strVal val="visible"/>
                                      </p:to>
                                    </p:set>
                                    <p:animEffect transition="in" filter="slide(fromTop)">
                                      <p:cBhvr>
                                        <p:cTn id="376" dur="500"/>
                                        <p:tgtEl>
                                          <p:spTgt spid="56557"/>
                                        </p:tgtEl>
                                      </p:cBhvr>
                                    </p:animEffect>
                                  </p:childTnLst>
                                </p:cTn>
                              </p:par>
                              <p:par>
                                <p:cTn id="377" presetID="12" presetClass="exit" presetSubtype="4" fill="hold" nodeType="withEffect">
                                  <p:stCondLst>
                                    <p:cond delay="55000"/>
                                  </p:stCondLst>
                                  <p:childTnLst>
                                    <p:animEffect transition="out" filter="slide(fromBottom)">
                                      <p:cBhvr>
                                        <p:cTn id="378" dur="500"/>
                                        <p:tgtEl>
                                          <p:spTgt spid="56557"/>
                                        </p:tgtEl>
                                      </p:cBhvr>
                                    </p:animEffect>
                                    <p:set>
                                      <p:cBhvr>
                                        <p:cTn id="379" dur="1" fill="hold">
                                          <p:stCondLst>
                                            <p:cond delay="499"/>
                                          </p:stCondLst>
                                        </p:cTn>
                                        <p:tgtEl>
                                          <p:spTgt spid="56557"/>
                                        </p:tgtEl>
                                        <p:attrNameLst>
                                          <p:attrName>style.visibility</p:attrName>
                                        </p:attrNameLst>
                                      </p:cBhvr>
                                      <p:to>
                                        <p:strVal val="hidden"/>
                                      </p:to>
                                    </p:set>
                                  </p:childTnLst>
                                </p:cTn>
                              </p:par>
                              <p:par>
                                <p:cTn id="380" presetID="12" presetClass="entr" presetSubtype="1" fill="hold" nodeType="withEffect">
                                  <p:stCondLst>
                                    <p:cond delay="55000"/>
                                  </p:stCondLst>
                                  <p:childTnLst>
                                    <p:set>
                                      <p:cBhvr>
                                        <p:cTn id="381" dur="1" fill="hold">
                                          <p:stCondLst>
                                            <p:cond delay="0"/>
                                          </p:stCondLst>
                                        </p:cTn>
                                        <p:tgtEl>
                                          <p:spTgt spid="56560"/>
                                        </p:tgtEl>
                                        <p:attrNameLst>
                                          <p:attrName>style.visibility</p:attrName>
                                        </p:attrNameLst>
                                      </p:cBhvr>
                                      <p:to>
                                        <p:strVal val="visible"/>
                                      </p:to>
                                    </p:set>
                                    <p:animEffect transition="in" filter="slide(fromTop)">
                                      <p:cBhvr>
                                        <p:cTn id="382" dur="500"/>
                                        <p:tgtEl>
                                          <p:spTgt spid="56560"/>
                                        </p:tgtEl>
                                      </p:cBhvr>
                                    </p:animEffect>
                                  </p:childTnLst>
                                </p:cTn>
                              </p:par>
                              <p:par>
                                <p:cTn id="383" presetID="12" presetClass="exit" presetSubtype="4" fill="hold" nodeType="withEffect">
                                  <p:stCondLst>
                                    <p:cond delay="56000"/>
                                  </p:stCondLst>
                                  <p:childTnLst>
                                    <p:animEffect transition="out" filter="slide(fromBottom)">
                                      <p:cBhvr>
                                        <p:cTn id="384" dur="500"/>
                                        <p:tgtEl>
                                          <p:spTgt spid="56560"/>
                                        </p:tgtEl>
                                      </p:cBhvr>
                                    </p:animEffect>
                                    <p:set>
                                      <p:cBhvr>
                                        <p:cTn id="385" dur="1" fill="hold">
                                          <p:stCondLst>
                                            <p:cond delay="499"/>
                                          </p:stCondLst>
                                        </p:cTn>
                                        <p:tgtEl>
                                          <p:spTgt spid="56560"/>
                                        </p:tgtEl>
                                        <p:attrNameLst>
                                          <p:attrName>style.visibility</p:attrName>
                                        </p:attrNameLst>
                                      </p:cBhvr>
                                      <p:to>
                                        <p:strVal val="hidden"/>
                                      </p:to>
                                    </p:set>
                                  </p:childTnLst>
                                </p:cTn>
                              </p:par>
                              <p:par>
                                <p:cTn id="386" presetID="12" presetClass="entr" presetSubtype="1" fill="hold" nodeType="withEffect">
                                  <p:stCondLst>
                                    <p:cond delay="56000"/>
                                  </p:stCondLst>
                                  <p:childTnLst>
                                    <p:set>
                                      <p:cBhvr>
                                        <p:cTn id="387" dur="1" fill="hold">
                                          <p:stCondLst>
                                            <p:cond delay="0"/>
                                          </p:stCondLst>
                                        </p:cTn>
                                        <p:tgtEl>
                                          <p:spTgt spid="56563"/>
                                        </p:tgtEl>
                                        <p:attrNameLst>
                                          <p:attrName>style.visibility</p:attrName>
                                        </p:attrNameLst>
                                      </p:cBhvr>
                                      <p:to>
                                        <p:strVal val="visible"/>
                                      </p:to>
                                    </p:set>
                                    <p:animEffect transition="in" filter="slide(fromTop)">
                                      <p:cBhvr>
                                        <p:cTn id="388" dur="500"/>
                                        <p:tgtEl>
                                          <p:spTgt spid="56563"/>
                                        </p:tgtEl>
                                      </p:cBhvr>
                                    </p:animEffect>
                                  </p:childTnLst>
                                </p:cTn>
                              </p:par>
                              <p:par>
                                <p:cTn id="389" presetID="12" presetClass="exit" presetSubtype="4" fill="hold" nodeType="withEffect">
                                  <p:stCondLst>
                                    <p:cond delay="57000"/>
                                  </p:stCondLst>
                                  <p:childTnLst>
                                    <p:animEffect transition="out" filter="slide(fromBottom)">
                                      <p:cBhvr>
                                        <p:cTn id="390" dur="500"/>
                                        <p:tgtEl>
                                          <p:spTgt spid="56563"/>
                                        </p:tgtEl>
                                      </p:cBhvr>
                                    </p:animEffect>
                                    <p:set>
                                      <p:cBhvr>
                                        <p:cTn id="391" dur="1" fill="hold">
                                          <p:stCondLst>
                                            <p:cond delay="499"/>
                                          </p:stCondLst>
                                        </p:cTn>
                                        <p:tgtEl>
                                          <p:spTgt spid="56563"/>
                                        </p:tgtEl>
                                        <p:attrNameLst>
                                          <p:attrName>style.visibility</p:attrName>
                                        </p:attrNameLst>
                                      </p:cBhvr>
                                      <p:to>
                                        <p:strVal val="hidden"/>
                                      </p:to>
                                    </p:set>
                                  </p:childTnLst>
                                </p:cTn>
                              </p:par>
                              <p:par>
                                <p:cTn id="392" presetID="12" presetClass="entr" presetSubtype="1" fill="hold" nodeType="withEffect">
                                  <p:stCondLst>
                                    <p:cond delay="57000"/>
                                  </p:stCondLst>
                                  <p:childTnLst>
                                    <p:set>
                                      <p:cBhvr>
                                        <p:cTn id="393" dur="1" fill="hold">
                                          <p:stCondLst>
                                            <p:cond delay="0"/>
                                          </p:stCondLst>
                                        </p:cTn>
                                        <p:tgtEl>
                                          <p:spTgt spid="56566"/>
                                        </p:tgtEl>
                                        <p:attrNameLst>
                                          <p:attrName>style.visibility</p:attrName>
                                        </p:attrNameLst>
                                      </p:cBhvr>
                                      <p:to>
                                        <p:strVal val="visible"/>
                                      </p:to>
                                    </p:set>
                                    <p:animEffect transition="in" filter="slide(fromTop)">
                                      <p:cBhvr>
                                        <p:cTn id="394" dur="500"/>
                                        <p:tgtEl>
                                          <p:spTgt spid="56566"/>
                                        </p:tgtEl>
                                      </p:cBhvr>
                                    </p:animEffect>
                                  </p:childTnLst>
                                </p:cTn>
                              </p:par>
                              <p:par>
                                <p:cTn id="395" presetID="12" presetClass="exit" presetSubtype="4" fill="hold" nodeType="withEffect">
                                  <p:stCondLst>
                                    <p:cond delay="58000"/>
                                  </p:stCondLst>
                                  <p:childTnLst>
                                    <p:animEffect transition="out" filter="slide(fromBottom)">
                                      <p:cBhvr>
                                        <p:cTn id="396" dur="500"/>
                                        <p:tgtEl>
                                          <p:spTgt spid="56566"/>
                                        </p:tgtEl>
                                      </p:cBhvr>
                                    </p:animEffect>
                                    <p:set>
                                      <p:cBhvr>
                                        <p:cTn id="397" dur="1" fill="hold">
                                          <p:stCondLst>
                                            <p:cond delay="499"/>
                                          </p:stCondLst>
                                        </p:cTn>
                                        <p:tgtEl>
                                          <p:spTgt spid="56566"/>
                                        </p:tgtEl>
                                        <p:attrNameLst>
                                          <p:attrName>style.visibility</p:attrName>
                                        </p:attrNameLst>
                                      </p:cBhvr>
                                      <p:to>
                                        <p:strVal val="hidden"/>
                                      </p:to>
                                    </p:set>
                                  </p:childTnLst>
                                </p:cTn>
                              </p:par>
                              <p:par>
                                <p:cTn id="398" presetID="12" presetClass="entr" presetSubtype="1" fill="hold" nodeType="withEffect">
                                  <p:stCondLst>
                                    <p:cond delay="58000"/>
                                  </p:stCondLst>
                                  <p:childTnLst>
                                    <p:set>
                                      <p:cBhvr>
                                        <p:cTn id="399" dur="1" fill="hold">
                                          <p:stCondLst>
                                            <p:cond delay="0"/>
                                          </p:stCondLst>
                                        </p:cTn>
                                        <p:tgtEl>
                                          <p:spTgt spid="56569"/>
                                        </p:tgtEl>
                                        <p:attrNameLst>
                                          <p:attrName>style.visibility</p:attrName>
                                        </p:attrNameLst>
                                      </p:cBhvr>
                                      <p:to>
                                        <p:strVal val="visible"/>
                                      </p:to>
                                    </p:set>
                                    <p:animEffect transition="in" filter="slide(fromTop)">
                                      <p:cBhvr>
                                        <p:cTn id="400" dur="500"/>
                                        <p:tgtEl>
                                          <p:spTgt spid="56569"/>
                                        </p:tgtEl>
                                      </p:cBhvr>
                                    </p:animEffect>
                                  </p:childTnLst>
                                </p:cTn>
                              </p:par>
                              <p:par>
                                <p:cTn id="401" presetID="12" presetClass="exit" presetSubtype="4" fill="hold" nodeType="withEffect">
                                  <p:stCondLst>
                                    <p:cond delay="59000"/>
                                  </p:stCondLst>
                                  <p:childTnLst>
                                    <p:animEffect transition="out" filter="slide(fromBottom)">
                                      <p:cBhvr>
                                        <p:cTn id="402" dur="500"/>
                                        <p:tgtEl>
                                          <p:spTgt spid="56569"/>
                                        </p:tgtEl>
                                      </p:cBhvr>
                                    </p:animEffect>
                                    <p:set>
                                      <p:cBhvr>
                                        <p:cTn id="403" dur="1" fill="hold">
                                          <p:stCondLst>
                                            <p:cond delay="499"/>
                                          </p:stCondLst>
                                        </p:cTn>
                                        <p:tgtEl>
                                          <p:spTgt spid="56569"/>
                                        </p:tgtEl>
                                        <p:attrNameLst>
                                          <p:attrName>style.visibility</p:attrName>
                                        </p:attrNameLst>
                                      </p:cBhvr>
                                      <p:to>
                                        <p:strVal val="hidden"/>
                                      </p:to>
                                    </p:set>
                                  </p:childTnLst>
                                </p:cTn>
                              </p:par>
                              <p:par>
                                <p:cTn id="404" presetID="12" presetClass="entr" presetSubtype="1" fill="hold" nodeType="withEffect">
                                  <p:stCondLst>
                                    <p:cond delay="59000"/>
                                  </p:stCondLst>
                                  <p:childTnLst>
                                    <p:set>
                                      <p:cBhvr>
                                        <p:cTn id="405" dur="1" fill="hold">
                                          <p:stCondLst>
                                            <p:cond delay="0"/>
                                          </p:stCondLst>
                                        </p:cTn>
                                        <p:tgtEl>
                                          <p:spTgt spid="56572"/>
                                        </p:tgtEl>
                                        <p:attrNameLst>
                                          <p:attrName>style.visibility</p:attrName>
                                        </p:attrNameLst>
                                      </p:cBhvr>
                                      <p:to>
                                        <p:strVal val="visible"/>
                                      </p:to>
                                    </p:set>
                                    <p:animEffect transition="in" filter="slide(fromTop)">
                                      <p:cBhvr>
                                        <p:cTn id="406" dur="500"/>
                                        <p:tgtEl>
                                          <p:spTgt spid="56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6858000"/>
          </a:xfrm>
          <a:prstGeom prst="rect">
            <a:avLst/>
          </a:prstGeom>
          <a:gradFill rotWithShape="1">
            <a:gsLst>
              <a:gs pos="0">
                <a:srgbClr val="FFFFFF">
                  <a:gamma/>
                  <a:shade val="86275"/>
                  <a:invGamma/>
                </a:srgbClr>
              </a:gs>
              <a:gs pos="50000">
                <a:srgbClr val="FFFFFF"/>
              </a:gs>
              <a:gs pos="100000">
                <a:srgbClr val="FFFFFF">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47" name="Rectangle 3"/>
          <p:cNvSpPr>
            <a:spLocks noChangeArrowheads="1"/>
          </p:cNvSpPr>
          <p:nvPr/>
        </p:nvSpPr>
        <p:spPr bwMode="auto">
          <a:xfrm>
            <a:off x="0" y="0"/>
            <a:ext cx="9144000" cy="3933825"/>
          </a:xfrm>
          <a:prstGeom prst="rect">
            <a:avLst/>
          </a:prstGeom>
          <a:gradFill rotWithShape="1">
            <a:gsLst>
              <a:gs pos="0">
                <a:schemeClr val="bg1"/>
              </a:gs>
              <a:gs pos="100000">
                <a:schemeClr val="bg1">
                  <a:gamma/>
                  <a:shade val="79608"/>
                  <a:invGamma/>
                  <a:alpha val="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48" name="Rectangle 4"/>
          <p:cNvSpPr>
            <a:spLocks noChangeArrowheads="1"/>
          </p:cNvSpPr>
          <p:nvPr/>
        </p:nvSpPr>
        <p:spPr bwMode="auto">
          <a:xfrm>
            <a:off x="0" y="3819525"/>
            <a:ext cx="9144000" cy="3038475"/>
          </a:xfrm>
          <a:prstGeom prst="rect">
            <a:avLst/>
          </a:prstGeom>
          <a:gradFill rotWithShape="1">
            <a:gsLst>
              <a:gs pos="0">
                <a:srgbClr val="C0C0C0"/>
              </a:gs>
              <a:gs pos="100000">
                <a:srgbClr val="C0C0C0">
                  <a:gamma/>
                  <a:tint val="4392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49" name="Rectangle 5"/>
          <p:cNvSpPr>
            <a:spLocks noChangeArrowheads="1"/>
          </p:cNvSpPr>
          <p:nvPr/>
        </p:nvSpPr>
        <p:spPr bwMode="auto">
          <a:xfrm>
            <a:off x="0" y="3819525"/>
            <a:ext cx="9144000" cy="712788"/>
          </a:xfrm>
          <a:prstGeom prst="rect">
            <a:avLst/>
          </a:prstGeom>
          <a:gradFill rotWithShape="1">
            <a:gsLst>
              <a:gs pos="0">
                <a:schemeClr val="bg2">
                  <a:alpha val="91000"/>
                </a:schemeClr>
              </a:gs>
              <a:gs pos="100000">
                <a:schemeClr val="bg2">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50" name="Freeform 6"/>
          <p:cNvSpPr>
            <a:spLocks/>
          </p:cNvSpPr>
          <p:nvPr/>
        </p:nvSpPr>
        <p:spPr bwMode="auto">
          <a:xfrm>
            <a:off x="506413" y="1595438"/>
            <a:ext cx="8132762" cy="533400"/>
          </a:xfrm>
          <a:custGeom>
            <a:avLst/>
            <a:gdLst>
              <a:gd name="T0" fmla="*/ 5365 w 5772"/>
              <a:gd name="T1" fmla="*/ 62 h 636"/>
              <a:gd name="T2" fmla="*/ 5359 w 5772"/>
              <a:gd name="T3" fmla="*/ 53 h 636"/>
              <a:gd name="T4" fmla="*/ 5358 w 5772"/>
              <a:gd name="T5" fmla="*/ 52 h 636"/>
              <a:gd name="T6" fmla="*/ 5354 w 5772"/>
              <a:gd name="T7" fmla="*/ 47 h 636"/>
              <a:gd name="T8" fmla="*/ 5325 w 5772"/>
              <a:gd name="T9" fmla="*/ 22 h 636"/>
              <a:gd name="T10" fmla="*/ 5319 w 5772"/>
              <a:gd name="T11" fmla="*/ 18 h 636"/>
              <a:gd name="T12" fmla="*/ 5313 w 5772"/>
              <a:gd name="T13" fmla="*/ 14 h 636"/>
              <a:gd name="T14" fmla="*/ 5305 w 5772"/>
              <a:gd name="T15" fmla="*/ 11 h 636"/>
              <a:gd name="T16" fmla="*/ 5291 w 5772"/>
              <a:gd name="T17" fmla="*/ 6 h 636"/>
              <a:gd name="T18" fmla="*/ 5283 w 5772"/>
              <a:gd name="T19" fmla="*/ 4 h 636"/>
              <a:gd name="T20" fmla="*/ 5276 w 5772"/>
              <a:gd name="T21" fmla="*/ 2 h 636"/>
              <a:gd name="T22" fmla="*/ 5269 w 5772"/>
              <a:gd name="T23" fmla="*/ 1 h 636"/>
              <a:gd name="T24" fmla="*/ 5261 w 5772"/>
              <a:gd name="T25" fmla="*/ 0 h 636"/>
              <a:gd name="T26" fmla="*/ 5251 w 5772"/>
              <a:gd name="T27" fmla="*/ 0 h 636"/>
              <a:gd name="T28" fmla="*/ 521 w 5772"/>
              <a:gd name="T29" fmla="*/ 0 h 636"/>
              <a:gd name="T30" fmla="*/ 511 w 5772"/>
              <a:gd name="T31" fmla="*/ 0 h 636"/>
              <a:gd name="T32" fmla="*/ 503 w 5772"/>
              <a:gd name="T33" fmla="*/ 1 h 636"/>
              <a:gd name="T34" fmla="*/ 496 w 5772"/>
              <a:gd name="T35" fmla="*/ 2 h 636"/>
              <a:gd name="T36" fmla="*/ 489 w 5772"/>
              <a:gd name="T37" fmla="*/ 4 h 636"/>
              <a:gd name="T38" fmla="*/ 482 w 5772"/>
              <a:gd name="T39" fmla="*/ 6 h 636"/>
              <a:gd name="T40" fmla="*/ 467 w 5772"/>
              <a:gd name="T41" fmla="*/ 11 h 636"/>
              <a:gd name="T42" fmla="*/ 460 w 5772"/>
              <a:gd name="T43" fmla="*/ 14 h 636"/>
              <a:gd name="T44" fmla="*/ 453 w 5772"/>
              <a:gd name="T45" fmla="*/ 18 h 636"/>
              <a:gd name="T46" fmla="*/ 447 w 5772"/>
              <a:gd name="T47" fmla="*/ 22 h 636"/>
              <a:gd name="T48" fmla="*/ 441 w 5772"/>
              <a:gd name="T49" fmla="*/ 26 h 636"/>
              <a:gd name="T50" fmla="*/ 424 w 5772"/>
              <a:gd name="T51" fmla="*/ 41 h 636"/>
              <a:gd name="T52" fmla="*/ 419 w 5772"/>
              <a:gd name="T53" fmla="*/ 47 h 636"/>
              <a:gd name="T54" fmla="*/ 414 w 5772"/>
              <a:gd name="T55" fmla="*/ 52 h 636"/>
              <a:gd name="T56" fmla="*/ 414 w 5772"/>
              <a:gd name="T57" fmla="*/ 53 h 636"/>
              <a:gd name="T58" fmla="*/ 407 w 5772"/>
              <a:gd name="T59" fmla="*/ 62 h 636"/>
              <a:gd name="T60" fmla="*/ 0 w 5772"/>
              <a:gd name="T61" fmla="*/ 636 h 636"/>
              <a:gd name="T62" fmla="*/ 385 w 5772"/>
              <a:gd name="T63" fmla="*/ 582 h 636"/>
              <a:gd name="T64" fmla="*/ 385 w 5772"/>
              <a:gd name="T65" fmla="*/ 582 h 636"/>
              <a:gd name="T66" fmla="*/ 5653 w 5772"/>
              <a:gd name="T67" fmla="*/ 582 h 636"/>
              <a:gd name="T68" fmla="*/ 5365 w 5772"/>
              <a:gd name="T69" fmla="*/ 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72" h="636">
                <a:moveTo>
                  <a:pt x="5365" y="62"/>
                </a:moveTo>
                <a:cubicBezTo>
                  <a:pt x="5365" y="62"/>
                  <a:pt x="5365" y="62"/>
                  <a:pt x="5365" y="62"/>
                </a:cubicBezTo>
                <a:cubicBezTo>
                  <a:pt x="5363" y="59"/>
                  <a:pt x="5361" y="56"/>
                  <a:pt x="5359" y="53"/>
                </a:cubicBezTo>
                <a:cubicBezTo>
                  <a:pt x="5359" y="53"/>
                  <a:pt x="5359" y="53"/>
                  <a:pt x="5359" y="53"/>
                </a:cubicBezTo>
                <a:cubicBezTo>
                  <a:pt x="5358" y="52"/>
                  <a:pt x="5358" y="52"/>
                  <a:pt x="5358" y="52"/>
                </a:cubicBezTo>
                <a:cubicBezTo>
                  <a:pt x="5358" y="52"/>
                  <a:pt x="5358" y="52"/>
                  <a:pt x="5358" y="52"/>
                </a:cubicBezTo>
                <a:cubicBezTo>
                  <a:pt x="5358" y="52"/>
                  <a:pt x="5358" y="52"/>
                  <a:pt x="5358" y="52"/>
                </a:cubicBezTo>
                <a:cubicBezTo>
                  <a:pt x="5357" y="50"/>
                  <a:pt x="5355" y="49"/>
                  <a:pt x="5354" y="47"/>
                </a:cubicBezTo>
                <a:cubicBezTo>
                  <a:pt x="5354" y="47"/>
                  <a:pt x="5354" y="47"/>
                  <a:pt x="5354" y="46"/>
                </a:cubicBezTo>
                <a:cubicBezTo>
                  <a:pt x="5345" y="37"/>
                  <a:pt x="5336" y="29"/>
                  <a:pt x="5325" y="22"/>
                </a:cubicBezTo>
                <a:cubicBezTo>
                  <a:pt x="5325" y="22"/>
                  <a:pt x="5325" y="21"/>
                  <a:pt x="5324" y="21"/>
                </a:cubicBezTo>
                <a:cubicBezTo>
                  <a:pt x="5323" y="20"/>
                  <a:pt x="5321" y="19"/>
                  <a:pt x="5319" y="18"/>
                </a:cubicBezTo>
                <a:cubicBezTo>
                  <a:pt x="5319" y="18"/>
                  <a:pt x="5318" y="18"/>
                  <a:pt x="5318" y="17"/>
                </a:cubicBezTo>
                <a:cubicBezTo>
                  <a:pt x="5316" y="16"/>
                  <a:pt x="5314" y="15"/>
                  <a:pt x="5313" y="14"/>
                </a:cubicBezTo>
                <a:cubicBezTo>
                  <a:pt x="5312" y="14"/>
                  <a:pt x="5312" y="14"/>
                  <a:pt x="5311" y="14"/>
                </a:cubicBezTo>
                <a:cubicBezTo>
                  <a:pt x="5309" y="13"/>
                  <a:pt x="5307" y="12"/>
                  <a:pt x="5305" y="11"/>
                </a:cubicBezTo>
                <a:cubicBezTo>
                  <a:pt x="5305" y="11"/>
                  <a:pt x="5305" y="11"/>
                  <a:pt x="5305" y="11"/>
                </a:cubicBezTo>
                <a:cubicBezTo>
                  <a:pt x="5300" y="9"/>
                  <a:pt x="5295" y="7"/>
                  <a:pt x="5291" y="6"/>
                </a:cubicBezTo>
                <a:cubicBezTo>
                  <a:pt x="5290" y="5"/>
                  <a:pt x="5289" y="5"/>
                  <a:pt x="5289" y="5"/>
                </a:cubicBezTo>
                <a:cubicBezTo>
                  <a:pt x="5287" y="5"/>
                  <a:pt x="5285" y="4"/>
                  <a:pt x="5283" y="4"/>
                </a:cubicBezTo>
                <a:cubicBezTo>
                  <a:pt x="5283" y="3"/>
                  <a:pt x="5282" y="3"/>
                  <a:pt x="5281" y="3"/>
                </a:cubicBezTo>
                <a:cubicBezTo>
                  <a:pt x="5279" y="3"/>
                  <a:pt x="5278" y="2"/>
                  <a:pt x="5276" y="2"/>
                </a:cubicBezTo>
                <a:cubicBezTo>
                  <a:pt x="5275" y="2"/>
                  <a:pt x="5274" y="2"/>
                  <a:pt x="5274" y="2"/>
                </a:cubicBezTo>
                <a:cubicBezTo>
                  <a:pt x="5272" y="1"/>
                  <a:pt x="5270" y="1"/>
                  <a:pt x="5269" y="1"/>
                </a:cubicBezTo>
                <a:cubicBezTo>
                  <a:pt x="5268" y="1"/>
                  <a:pt x="5267" y="1"/>
                  <a:pt x="5266" y="0"/>
                </a:cubicBezTo>
                <a:cubicBezTo>
                  <a:pt x="5264" y="0"/>
                  <a:pt x="5263" y="0"/>
                  <a:pt x="5261" y="0"/>
                </a:cubicBezTo>
                <a:cubicBezTo>
                  <a:pt x="5260" y="0"/>
                  <a:pt x="5259" y="0"/>
                  <a:pt x="5259" y="0"/>
                </a:cubicBezTo>
                <a:cubicBezTo>
                  <a:pt x="5256" y="0"/>
                  <a:pt x="5253" y="0"/>
                  <a:pt x="5251" y="0"/>
                </a:cubicBezTo>
                <a:cubicBezTo>
                  <a:pt x="521" y="0"/>
                  <a:pt x="521" y="0"/>
                  <a:pt x="521" y="0"/>
                </a:cubicBezTo>
                <a:cubicBezTo>
                  <a:pt x="521" y="0"/>
                  <a:pt x="521" y="0"/>
                  <a:pt x="521" y="0"/>
                </a:cubicBezTo>
                <a:cubicBezTo>
                  <a:pt x="519" y="0"/>
                  <a:pt x="516" y="0"/>
                  <a:pt x="514" y="0"/>
                </a:cubicBezTo>
                <a:cubicBezTo>
                  <a:pt x="513" y="0"/>
                  <a:pt x="512" y="0"/>
                  <a:pt x="511" y="0"/>
                </a:cubicBezTo>
                <a:cubicBezTo>
                  <a:pt x="510" y="0"/>
                  <a:pt x="508" y="0"/>
                  <a:pt x="506" y="0"/>
                </a:cubicBezTo>
                <a:cubicBezTo>
                  <a:pt x="505" y="1"/>
                  <a:pt x="504" y="1"/>
                  <a:pt x="503" y="1"/>
                </a:cubicBezTo>
                <a:cubicBezTo>
                  <a:pt x="502" y="1"/>
                  <a:pt x="500" y="1"/>
                  <a:pt x="499" y="2"/>
                </a:cubicBezTo>
                <a:cubicBezTo>
                  <a:pt x="498" y="2"/>
                  <a:pt x="497" y="2"/>
                  <a:pt x="496" y="2"/>
                </a:cubicBezTo>
                <a:cubicBezTo>
                  <a:pt x="494" y="2"/>
                  <a:pt x="493" y="3"/>
                  <a:pt x="491" y="3"/>
                </a:cubicBezTo>
                <a:cubicBezTo>
                  <a:pt x="491" y="3"/>
                  <a:pt x="490" y="3"/>
                  <a:pt x="489" y="4"/>
                </a:cubicBezTo>
                <a:cubicBezTo>
                  <a:pt x="487" y="4"/>
                  <a:pt x="485" y="4"/>
                  <a:pt x="484" y="5"/>
                </a:cubicBezTo>
                <a:cubicBezTo>
                  <a:pt x="483" y="5"/>
                  <a:pt x="482" y="5"/>
                  <a:pt x="482" y="6"/>
                </a:cubicBezTo>
                <a:cubicBezTo>
                  <a:pt x="477" y="7"/>
                  <a:pt x="472" y="9"/>
                  <a:pt x="468" y="11"/>
                </a:cubicBezTo>
                <a:cubicBezTo>
                  <a:pt x="467" y="11"/>
                  <a:pt x="467" y="11"/>
                  <a:pt x="467" y="11"/>
                </a:cubicBezTo>
                <a:cubicBezTo>
                  <a:pt x="465" y="12"/>
                  <a:pt x="463" y="13"/>
                  <a:pt x="461" y="14"/>
                </a:cubicBezTo>
                <a:cubicBezTo>
                  <a:pt x="461" y="14"/>
                  <a:pt x="460" y="14"/>
                  <a:pt x="460" y="14"/>
                </a:cubicBezTo>
                <a:cubicBezTo>
                  <a:pt x="458" y="15"/>
                  <a:pt x="456" y="16"/>
                  <a:pt x="455" y="17"/>
                </a:cubicBezTo>
                <a:cubicBezTo>
                  <a:pt x="454" y="18"/>
                  <a:pt x="454" y="18"/>
                  <a:pt x="453" y="18"/>
                </a:cubicBezTo>
                <a:cubicBezTo>
                  <a:pt x="451" y="19"/>
                  <a:pt x="450" y="20"/>
                  <a:pt x="448" y="21"/>
                </a:cubicBezTo>
                <a:cubicBezTo>
                  <a:pt x="448" y="21"/>
                  <a:pt x="447" y="22"/>
                  <a:pt x="447" y="22"/>
                </a:cubicBezTo>
                <a:cubicBezTo>
                  <a:pt x="445" y="23"/>
                  <a:pt x="443" y="24"/>
                  <a:pt x="441" y="26"/>
                </a:cubicBezTo>
                <a:cubicBezTo>
                  <a:pt x="441" y="26"/>
                  <a:pt x="441" y="26"/>
                  <a:pt x="441" y="26"/>
                </a:cubicBezTo>
                <a:cubicBezTo>
                  <a:pt x="435" y="30"/>
                  <a:pt x="429" y="35"/>
                  <a:pt x="424" y="41"/>
                </a:cubicBezTo>
                <a:cubicBezTo>
                  <a:pt x="424" y="41"/>
                  <a:pt x="424" y="41"/>
                  <a:pt x="424" y="41"/>
                </a:cubicBezTo>
                <a:cubicBezTo>
                  <a:pt x="422" y="43"/>
                  <a:pt x="420" y="45"/>
                  <a:pt x="419" y="46"/>
                </a:cubicBezTo>
                <a:cubicBezTo>
                  <a:pt x="419" y="47"/>
                  <a:pt x="419" y="47"/>
                  <a:pt x="419" y="47"/>
                </a:cubicBezTo>
                <a:cubicBezTo>
                  <a:pt x="417" y="49"/>
                  <a:pt x="415" y="50"/>
                  <a:pt x="414" y="52"/>
                </a:cubicBezTo>
                <a:cubicBezTo>
                  <a:pt x="414" y="52"/>
                  <a:pt x="414" y="52"/>
                  <a:pt x="414" y="52"/>
                </a:cubicBezTo>
                <a:cubicBezTo>
                  <a:pt x="414" y="52"/>
                  <a:pt x="414" y="52"/>
                  <a:pt x="414" y="52"/>
                </a:cubicBezTo>
                <a:cubicBezTo>
                  <a:pt x="414" y="53"/>
                  <a:pt x="414" y="53"/>
                  <a:pt x="414" y="53"/>
                </a:cubicBezTo>
                <a:cubicBezTo>
                  <a:pt x="414" y="53"/>
                  <a:pt x="414" y="53"/>
                  <a:pt x="414" y="53"/>
                </a:cubicBezTo>
                <a:cubicBezTo>
                  <a:pt x="411" y="56"/>
                  <a:pt x="409" y="59"/>
                  <a:pt x="407" y="62"/>
                </a:cubicBezTo>
                <a:cubicBezTo>
                  <a:pt x="407" y="62"/>
                  <a:pt x="407" y="62"/>
                  <a:pt x="407" y="62"/>
                </a:cubicBezTo>
                <a:cubicBezTo>
                  <a:pt x="0" y="636"/>
                  <a:pt x="0" y="636"/>
                  <a:pt x="0" y="636"/>
                </a:cubicBezTo>
                <a:cubicBezTo>
                  <a:pt x="29" y="603"/>
                  <a:pt x="72" y="582"/>
                  <a:pt x="120" y="582"/>
                </a:cubicBezTo>
                <a:cubicBezTo>
                  <a:pt x="385" y="582"/>
                  <a:pt x="385" y="582"/>
                  <a:pt x="385" y="582"/>
                </a:cubicBezTo>
                <a:cubicBezTo>
                  <a:pt x="385" y="582"/>
                  <a:pt x="385" y="582"/>
                  <a:pt x="385" y="582"/>
                </a:cubicBezTo>
                <a:cubicBezTo>
                  <a:pt x="385" y="582"/>
                  <a:pt x="385" y="582"/>
                  <a:pt x="385" y="582"/>
                </a:cubicBezTo>
                <a:cubicBezTo>
                  <a:pt x="5387" y="582"/>
                  <a:pt x="5387" y="582"/>
                  <a:pt x="5387" y="582"/>
                </a:cubicBezTo>
                <a:cubicBezTo>
                  <a:pt x="5653" y="582"/>
                  <a:pt x="5653" y="582"/>
                  <a:pt x="5653" y="582"/>
                </a:cubicBezTo>
                <a:cubicBezTo>
                  <a:pt x="5700" y="582"/>
                  <a:pt x="5743" y="603"/>
                  <a:pt x="5772" y="636"/>
                </a:cubicBezTo>
                <a:lnTo>
                  <a:pt x="5365" y="6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7351" name="Rectangle 7"/>
          <p:cNvSpPr>
            <a:spLocks noChangeArrowheads="1"/>
          </p:cNvSpPr>
          <p:nvPr/>
        </p:nvSpPr>
        <p:spPr bwMode="auto">
          <a:xfrm flipV="1">
            <a:off x="0" y="3429000"/>
            <a:ext cx="9144000" cy="398463"/>
          </a:xfrm>
          <a:prstGeom prst="rect">
            <a:avLst/>
          </a:prstGeom>
          <a:gradFill rotWithShape="1">
            <a:gsLst>
              <a:gs pos="0">
                <a:srgbClr val="C0C0C0">
                  <a:alpha val="91000"/>
                </a:srgbClr>
              </a:gs>
              <a:gs pos="100000">
                <a:srgbClr val="C0C0C0">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52" name="AutoShape 8"/>
          <p:cNvSpPr>
            <a:spLocks noChangeArrowheads="1"/>
          </p:cNvSpPr>
          <p:nvPr/>
        </p:nvSpPr>
        <p:spPr bwMode="auto">
          <a:xfrm>
            <a:off x="447675" y="2051050"/>
            <a:ext cx="8248650" cy="3205163"/>
          </a:xfrm>
          <a:prstGeom prst="roundRect">
            <a:avLst>
              <a:gd name="adj" fmla="val 7014"/>
            </a:avLst>
          </a:prstGeom>
          <a:gradFill rotWithShape="1">
            <a:gsLst>
              <a:gs pos="0">
                <a:schemeClr val="tx2">
                  <a:gamma/>
                  <a:tint val="73725"/>
                  <a:invGamma/>
                </a:schemeClr>
              </a:gs>
              <a:gs pos="100000">
                <a:schemeClr val="tx2"/>
              </a:gs>
            </a:gsLst>
            <a:lin ang="2700000" scaled="1"/>
          </a:gradFill>
          <a:ln w="9525">
            <a:solidFill>
              <a:srgbClr val="32323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nvGrpSpPr>
          <p:cNvPr id="57353" name="Group 9"/>
          <p:cNvGrpSpPr>
            <a:grpSpLocks/>
          </p:cNvGrpSpPr>
          <p:nvPr/>
        </p:nvGrpSpPr>
        <p:grpSpPr bwMode="auto">
          <a:xfrm>
            <a:off x="703263" y="2762250"/>
            <a:ext cx="1168400" cy="1912938"/>
            <a:chOff x="275" y="2008"/>
            <a:chExt cx="795" cy="1276"/>
          </a:xfrm>
        </p:grpSpPr>
        <p:sp>
          <p:nvSpPr>
            <p:cNvPr id="57354" name="AutoShape 1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55" name="AutoShape 1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56" name="AutoShape 1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57" name="AutoShape 1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7358" name="Group 14"/>
          <p:cNvGrpSpPr>
            <a:grpSpLocks/>
          </p:cNvGrpSpPr>
          <p:nvPr/>
        </p:nvGrpSpPr>
        <p:grpSpPr bwMode="auto">
          <a:xfrm>
            <a:off x="1943100" y="2765425"/>
            <a:ext cx="1168400" cy="1912938"/>
            <a:chOff x="275" y="2008"/>
            <a:chExt cx="795" cy="1276"/>
          </a:xfrm>
        </p:grpSpPr>
        <p:sp>
          <p:nvSpPr>
            <p:cNvPr id="57359" name="AutoShape 1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60" name="AutoShape 1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61" name="AutoShape 1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62" name="AutoShape 1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7363" name="Group 19"/>
          <p:cNvGrpSpPr>
            <a:grpSpLocks/>
          </p:cNvGrpSpPr>
          <p:nvPr/>
        </p:nvGrpSpPr>
        <p:grpSpPr bwMode="auto">
          <a:xfrm>
            <a:off x="3368675" y="2762250"/>
            <a:ext cx="1168400" cy="1912938"/>
            <a:chOff x="275" y="2008"/>
            <a:chExt cx="795" cy="1276"/>
          </a:xfrm>
        </p:grpSpPr>
        <p:sp>
          <p:nvSpPr>
            <p:cNvPr id="57364" name="AutoShape 2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65" name="AutoShape 2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66" name="AutoShape 2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67" name="AutoShape 2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7368" name="Group 24"/>
          <p:cNvGrpSpPr>
            <a:grpSpLocks/>
          </p:cNvGrpSpPr>
          <p:nvPr/>
        </p:nvGrpSpPr>
        <p:grpSpPr bwMode="auto">
          <a:xfrm>
            <a:off x="4606925" y="2765425"/>
            <a:ext cx="1168400" cy="1912938"/>
            <a:chOff x="275" y="2008"/>
            <a:chExt cx="795" cy="1276"/>
          </a:xfrm>
        </p:grpSpPr>
        <p:sp>
          <p:nvSpPr>
            <p:cNvPr id="57369" name="AutoShape 2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70" name="AutoShape 2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71" name="AutoShape 2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72" name="AutoShape 2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7373" name="Group 29"/>
          <p:cNvGrpSpPr>
            <a:grpSpLocks/>
          </p:cNvGrpSpPr>
          <p:nvPr/>
        </p:nvGrpSpPr>
        <p:grpSpPr bwMode="auto">
          <a:xfrm>
            <a:off x="6030913" y="2762250"/>
            <a:ext cx="1168400" cy="1912938"/>
            <a:chOff x="275" y="2008"/>
            <a:chExt cx="795" cy="1276"/>
          </a:xfrm>
        </p:grpSpPr>
        <p:sp>
          <p:nvSpPr>
            <p:cNvPr id="57374" name="AutoShape 3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75" name="AutoShape 3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76" name="AutoShape 3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77" name="AutoShape 3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sp>
        <p:nvSpPr>
          <p:cNvPr id="57378" name="AutoShape 34"/>
          <p:cNvSpPr>
            <a:spLocks noChangeArrowheads="1"/>
          </p:cNvSpPr>
          <p:nvPr/>
        </p:nvSpPr>
        <p:spPr bwMode="auto">
          <a:xfrm>
            <a:off x="7270750" y="2765425"/>
            <a:ext cx="1168400" cy="1912938"/>
          </a:xfrm>
          <a:prstGeom prst="roundRect">
            <a:avLst>
              <a:gd name="adj" fmla="val 0"/>
            </a:avLst>
          </a:prstGeom>
          <a:gradFill rotWithShape="1">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79" name="AutoShape 35"/>
          <p:cNvSpPr>
            <a:spLocks noChangeArrowheads="1"/>
          </p:cNvSpPr>
          <p:nvPr/>
        </p:nvSpPr>
        <p:spPr bwMode="auto">
          <a:xfrm>
            <a:off x="7270750" y="2765425"/>
            <a:ext cx="1168400" cy="228600"/>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80" name="AutoShape 36"/>
          <p:cNvSpPr>
            <a:spLocks noChangeArrowheads="1"/>
          </p:cNvSpPr>
          <p:nvPr/>
        </p:nvSpPr>
        <p:spPr bwMode="auto">
          <a:xfrm>
            <a:off x="7270750" y="4449763"/>
            <a:ext cx="1168400" cy="228600"/>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81" name="AutoShape 37"/>
          <p:cNvSpPr>
            <a:spLocks noChangeArrowheads="1"/>
          </p:cNvSpPr>
          <p:nvPr/>
        </p:nvSpPr>
        <p:spPr bwMode="auto">
          <a:xfrm>
            <a:off x="7270750" y="2765425"/>
            <a:ext cx="1168400" cy="1912938"/>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7382" name="AutoShape 38"/>
          <p:cNvSpPr>
            <a:spLocks noChangeArrowheads="1"/>
          </p:cNvSpPr>
          <p:nvPr/>
        </p:nvSpPr>
        <p:spPr bwMode="auto">
          <a:xfrm flipV="1">
            <a:off x="447675" y="5267325"/>
            <a:ext cx="8248650" cy="1077913"/>
          </a:xfrm>
          <a:prstGeom prst="roundRect">
            <a:avLst>
              <a:gd name="adj" fmla="val 22824"/>
            </a:avLst>
          </a:prstGeom>
          <a:gradFill rotWithShape="1">
            <a:gsLst>
              <a:gs pos="0">
                <a:schemeClr val="tx2">
                  <a:gamma/>
                  <a:tint val="73725"/>
                  <a:invGamma/>
                  <a:alpha val="0"/>
                </a:schemeClr>
              </a:gs>
              <a:gs pos="100000">
                <a:schemeClr val="tx2">
                  <a:alpha val="16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p>
        </p:txBody>
      </p:sp>
      <p:grpSp>
        <p:nvGrpSpPr>
          <p:cNvPr id="57383" name="Group 39"/>
          <p:cNvGrpSpPr>
            <a:grpSpLocks/>
          </p:cNvGrpSpPr>
          <p:nvPr/>
        </p:nvGrpSpPr>
        <p:grpSpPr bwMode="auto">
          <a:xfrm>
            <a:off x="7270750" y="2981325"/>
            <a:ext cx="1168400" cy="1473200"/>
            <a:chOff x="4580" y="1878"/>
            <a:chExt cx="736" cy="928"/>
          </a:xfrm>
        </p:grpSpPr>
        <p:sp>
          <p:nvSpPr>
            <p:cNvPr id="57384" name="Rectangle 4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85" name="Text Box 4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7386" name="Group 42"/>
          <p:cNvGrpSpPr>
            <a:grpSpLocks/>
          </p:cNvGrpSpPr>
          <p:nvPr/>
        </p:nvGrpSpPr>
        <p:grpSpPr bwMode="auto">
          <a:xfrm>
            <a:off x="7270750" y="2981325"/>
            <a:ext cx="1168400" cy="1473200"/>
            <a:chOff x="4580" y="1878"/>
            <a:chExt cx="736" cy="928"/>
          </a:xfrm>
        </p:grpSpPr>
        <p:sp>
          <p:nvSpPr>
            <p:cNvPr id="57387" name="Rectangle 4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88" name="Text Box 4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7389" name="Group 45"/>
          <p:cNvGrpSpPr>
            <a:grpSpLocks/>
          </p:cNvGrpSpPr>
          <p:nvPr/>
        </p:nvGrpSpPr>
        <p:grpSpPr bwMode="auto">
          <a:xfrm>
            <a:off x="6030913" y="2981325"/>
            <a:ext cx="1168400" cy="1473200"/>
            <a:chOff x="4580" y="1878"/>
            <a:chExt cx="736" cy="928"/>
          </a:xfrm>
        </p:grpSpPr>
        <p:sp>
          <p:nvSpPr>
            <p:cNvPr id="57390" name="Rectangle 4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91" name="Text Box 4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7392" name="Group 48"/>
          <p:cNvGrpSpPr>
            <a:grpSpLocks/>
          </p:cNvGrpSpPr>
          <p:nvPr/>
        </p:nvGrpSpPr>
        <p:grpSpPr bwMode="auto">
          <a:xfrm>
            <a:off x="1943100" y="2982913"/>
            <a:ext cx="1168400" cy="1473200"/>
            <a:chOff x="4580" y="1878"/>
            <a:chExt cx="736" cy="928"/>
          </a:xfrm>
        </p:grpSpPr>
        <p:sp>
          <p:nvSpPr>
            <p:cNvPr id="57393" name="Rectangle 4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94" name="Text Box 5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7395" name="Group 51"/>
          <p:cNvGrpSpPr>
            <a:grpSpLocks/>
          </p:cNvGrpSpPr>
          <p:nvPr/>
        </p:nvGrpSpPr>
        <p:grpSpPr bwMode="auto">
          <a:xfrm>
            <a:off x="703263" y="2982913"/>
            <a:ext cx="1168400" cy="1473200"/>
            <a:chOff x="4580" y="1878"/>
            <a:chExt cx="736" cy="928"/>
          </a:xfrm>
        </p:grpSpPr>
        <p:sp>
          <p:nvSpPr>
            <p:cNvPr id="57396" name="Rectangle 5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97" name="Text Box 5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7398" name="Group 54"/>
          <p:cNvGrpSpPr>
            <a:grpSpLocks/>
          </p:cNvGrpSpPr>
          <p:nvPr/>
        </p:nvGrpSpPr>
        <p:grpSpPr bwMode="auto">
          <a:xfrm>
            <a:off x="4606925" y="2984500"/>
            <a:ext cx="1168400" cy="1473200"/>
            <a:chOff x="4580" y="1878"/>
            <a:chExt cx="736" cy="928"/>
          </a:xfrm>
        </p:grpSpPr>
        <p:sp>
          <p:nvSpPr>
            <p:cNvPr id="57399" name="Rectangle 5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00" name="Text Box 5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7401" name="Group 57"/>
          <p:cNvGrpSpPr>
            <a:grpSpLocks/>
          </p:cNvGrpSpPr>
          <p:nvPr/>
        </p:nvGrpSpPr>
        <p:grpSpPr bwMode="auto">
          <a:xfrm>
            <a:off x="7270750" y="2981325"/>
            <a:ext cx="1168400" cy="1473200"/>
            <a:chOff x="4580" y="1878"/>
            <a:chExt cx="736" cy="928"/>
          </a:xfrm>
        </p:grpSpPr>
        <p:sp>
          <p:nvSpPr>
            <p:cNvPr id="57402" name="Rectangle 5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03" name="Text Box 5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7404" name="Group 60"/>
          <p:cNvGrpSpPr>
            <a:grpSpLocks/>
          </p:cNvGrpSpPr>
          <p:nvPr/>
        </p:nvGrpSpPr>
        <p:grpSpPr bwMode="auto">
          <a:xfrm>
            <a:off x="7270750" y="2981325"/>
            <a:ext cx="1168400" cy="1473200"/>
            <a:chOff x="4580" y="1878"/>
            <a:chExt cx="736" cy="928"/>
          </a:xfrm>
        </p:grpSpPr>
        <p:sp>
          <p:nvSpPr>
            <p:cNvPr id="57405" name="Rectangle 6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06" name="Text Box 6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7407" name="Group 63"/>
          <p:cNvGrpSpPr>
            <a:grpSpLocks/>
          </p:cNvGrpSpPr>
          <p:nvPr/>
        </p:nvGrpSpPr>
        <p:grpSpPr bwMode="auto">
          <a:xfrm>
            <a:off x="7270750" y="2981325"/>
            <a:ext cx="1168400" cy="1473200"/>
            <a:chOff x="4580" y="1878"/>
            <a:chExt cx="736" cy="928"/>
          </a:xfrm>
        </p:grpSpPr>
        <p:sp>
          <p:nvSpPr>
            <p:cNvPr id="57408" name="Rectangle 6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09" name="Text Box 6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7410" name="Group 66"/>
          <p:cNvGrpSpPr>
            <a:grpSpLocks/>
          </p:cNvGrpSpPr>
          <p:nvPr/>
        </p:nvGrpSpPr>
        <p:grpSpPr bwMode="auto">
          <a:xfrm>
            <a:off x="7270750" y="2981325"/>
            <a:ext cx="1168400" cy="1473200"/>
            <a:chOff x="4580" y="1878"/>
            <a:chExt cx="736" cy="928"/>
          </a:xfrm>
        </p:grpSpPr>
        <p:sp>
          <p:nvSpPr>
            <p:cNvPr id="57411" name="Rectangle 6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12" name="Text Box 6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7413" name="Group 69"/>
          <p:cNvGrpSpPr>
            <a:grpSpLocks/>
          </p:cNvGrpSpPr>
          <p:nvPr/>
        </p:nvGrpSpPr>
        <p:grpSpPr bwMode="auto">
          <a:xfrm>
            <a:off x="7270750" y="2981325"/>
            <a:ext cx="1168400" cy="1473200"/>
            <a:chOff x="4580" y="1878"/>
            <a:chExt cx="736" cy="928"/>
          </a:xfrm>
        </p:grpSpPr>
        <p:sp>
          <p:nvSpPr>
            <p:cNvPr id="57414" name="Rectangle 7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15" name="Text Box 7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7416" name="Group 72"/>
          <p:cNvGrpSpPr>
            <a:grpSpLocks/>
          </p:cNvGrpSpPr>
          <p:nvPr/>
        </p:nvGrpSpPr>
        <p:grpSpPr bwMode="auto">
          <a:xfrm>
            <a:off x="7270750" y="2981325"/>
            <a:ext cx="1168400" cy="1473200"/>
            <a:chOff x="4580" y="1878"/>
            <a:chExt cx="736" cy="928"/>
          </a:xfrm>
        </p:grpSpPr>
        <p:sp>
          <p:nvSpPr>
            <p:cNvPr id="57417" name="Rectangle 7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18" name="Text Box 7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7419" name="Group 75"/>
          <p:cNvGrpSpPr>
            <a:grpSpLocks/>
          </p:cNvGrpSpPr>
          <p:nvPr/>
        </p:nvGrpSpPr>
        <p:grpSpPr bwMode="auto">
          <a:xfrm>
            <a:off x="7270750" y="2981325"/>
            <a:ext cx="1168400" cy="1473200"/>
            <a:chOff x="4580" y="1878"/>
            <a:chExt cx="736" cy="928"/>
          </a:xfrm>
        </p:grpSpPr>
        <p:sp>
          <p:nvSpPr>
            <p:cNvPr id="57420" name="Rectangle 7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21" name="Text Box 7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7422" name="Group 78"/>
          <p:cNvGrpSpPr>
            <a:grpSpLocks/>
          </p:cNvGrpSpPr>
          <p:nvPr/>
        </p:nvGrpSpPr>
        <p:grpSpPr bwMode="auto">
          <a:xfrm>
            <a:off x="7270750" y="2981325"/>
            <a:ext cx="1168400" cy="1473200"/>
            <a:chOff x="4580" y="1878"/>
            <a:chExt cx="736" cy="928"/>
          </a:xfrm>
        </p:grpSpPr>
        <p:sp>
          <p:nvSpPr>
            <p:cNvPr id="57423" name="Rectangle 7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24" name="Text Box 8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7425" name="Group 81"/>
          <p:cNvGrpSpPr>
            <a:grpSpLocks/>
          </p:cNvGrpSpPr>
          <p:nvPr/>
        </p:nvGrpSpPr>
        <p:grpSpPr bwMode="auto">
          <a:xfrm>
            <a:off x="6030913" y="2981325"/>
            <a:ext cx="1168400" cy="1473200"/>
            <a:chOff x="4580" y="1878"/>
            <a:chExt cx="736" cy="928"/>
          </a:xfrm>
        </p:grpSpPr>
        <p:sp>
          <p:nvSpPr>
            <p:cNvPr id="57426" name="Rectangle 8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27" name="Text Box 8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7428" name="Group 84"/>
          <p:cNvGrpSpPr>
            <a:grpSpLocks/>
          </p:cNvGrpSpPr>
          <p:nvPr/>
        </p:nvGrpSpPr>
        <p:grpSpPr bwMode="auto">
          <a:xfrm>
            <a:off x="4606925" y="2984500"/>
            <a:ext cx="1168400" cy="1473200"/>
            <a:chOff x="4580" y="1878"/>
            <a:chExt cx="736" cy="928"/>
          </a:xfrm>
        </p:grpSpPr>
        <p:sp>
          <p:nvSpPr>
            <p:cNvPr id="57429" name="Rectangle 8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30" name="Text Box 8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7431" name="Group 87"/>
          <p:cNvGrpSpPr>
            <a:grpSpLocks/>
          </p:cNvGrpSpPr>
          <p:nvPr/>
        </p:nvGrpSpPr>
        <p:grpSpPr bwMode="auto">
          <a:xfrm>
            <a:off x="3368675" y="2981325"/>
            <a:ext cx="1168400" cy="1473200"/>
            <a:chOff x="4580" y="1878"/>
            <a:chExt cx="736" cy="928"/>
          </a:xfrm>
        </p:grpSpPr>
        <p:sp>
          <p:nvSpPr>
            <p:cNvPr id="57432" name="Rectangle 8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33" name="Text Box 8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7434" name="Group 90"/>
          <p:cNvGrpSpPr>
            <a:grpSpLocks/>
          </p:cNvGrpSpPr>
          <p:nvPr/>
        </p:nvGrpSpPr>
        <p:grpSpPr bwMode="auto">
          <a:xfrm>
            <a:off x="7270750" y="2981325"/>
            <a:ext cx="1168400" cy="1473200"/>
            <a:chOff x="4580" y="1878"/>
            <a:chExt cx="736" cy="928"/>
          </a:xfrm>
        </p:grpSpPr>
        <p:sp>
          <p:nvSpPr>
            <p:cNvPr id="57435" name="Rectangle 9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36" name="Text Box 9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7437" name="Group 93"/>
          <p:cNvGrpSpPr>
            <a:grpSpLocks/>
          </p:cNvGrpSpPr>
          <p:nvPr/>
        </p:nvGrpSpPr>
        <p:grpSpPr bwMode="auto">
          <a:xfrm>
            <a:off x="6030913" y="2981325"/>
            <a:ext cx="1168400" cy="1473200"/>
            <a:chOff x="4580" y="1878"/>
            <a:chExt cx="736" cy="928"/>
          </a:xfrm>
        </p:grpSpPr>
        <p:sp>
          <p:nvSpPr>
            <p:cNvPr id="57438" name="Rectangle 9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39" name="Text Box 9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7440" name="Group 96"/>
          <p:cNvGrpSpPr>
            <a:grpSpLocks/>
          </p:cNvGrpSpPr>
          <p:nvPr/>
        </p:nvGrpSpPr>
        <p:grpSpPr bwMode="auto">
          <a:xfrm>
            <a:off x="7270750" y="2981325"/>
            <a:ext cx="1168400" cy="1473200"/>
            <a:chOff x="4580" y="1878"/>
            <a:chExt cx="736" cy="928"/>
          </a:xfrm>
        </p:grpSpPr>
        <p:sp>
          <p:nvSpPr>
            <p:cNvPr id="57441" name="Rectangle 9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42" name="Text Box 9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7443" name="Group 99"/>
          <p:cNvGrpSpPr>
            <a:grpSpLocks/>
          </p:cNvGrpSpPr>
          <p:nvPr/>
        </p:nvGrpSpPr>
        <p:grpSpPr bwMode="auto">
          <a:xfrm>
            <a:off x="7270750" y="2981325"/>
            <a:ext cx="1168400" cy="1473200"/>
            <a:chOff x="4580" y="1878"/>
            <a:chExt cx="736" cy="928"/>
          </a:xfrm>
        </p:grpSpPr>
        <p:sp>
          <p:nvSpPr>
            <p:cNvPr id="57444" name="Rectangle 10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45" name="Text Box 10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7446" name="Group 102"/>
          <p:cNvGrpSpPr>
            <a:grpSpLocks/>
          </p:cNvGrpSpPr>
          <p:nvPr/>
        </p:nvGrpSpPr>
        <p:grpSpPr bwMode="auto">
          <a:xfrm>
            <a:off x="7270750" y="2981325"/>
            <a:ext cx="1168400" cy="1473200"/>
            <a:chOff x="4580" y="1878"/>
            <a:chExt cx="736" cy="928"/>
          </a:xfrm>
        </p:grpSpPr>
        <p:sp>
          <p:nvSpPr>
            <p:cNvPr id="57447" name="Rectangle 10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48" name="Text Box 10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7449" name="Group 105"/>
          <p:cNvGrpSpPr>
            <a:grpSpLocks/>
          </p:cNvGrpSpPr>
          <p:nvPr/>
        </p:nvGrpSpPr>
        <p:grpSpPr bwMode="auto">
          <a:xfrm>
            <a:off x="7270750" y="2981325"/>
            <a:ext cx="1168400" cy="1473200"/>
            <a:chOff x="4580" y="1878"/>
            <a:chExt cx="736" cy="928"/>
          </a:xfrm>
        </p:grpSpPr>
        <p:sp>
          <p:nvSpPr>
            <p:cNvPr id="57450" name="Rectangle 10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51" name="Text Box 10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7452" name="Group 108"/>
          <p:cNvGrpSpPr>
            <a:grpSpLocks/>
          </p:cNvGrpSpPr>
          <p:nvPr/>
        </p:nvGrpSpPr>
        <p:grpSpPr bwMode="auto">
          <a:xfrm>
            <a:off x="7270750" y="2981325"/>
            <a:ext cx="1168400" cy="1473200"/>
            <a:chOff x="4580" y="1878"/>
            <a:chExt cx="736" cy="928"/>
          </a:xfrm>
        </p:grpSpPr>
        <p:sp>
          <p:nvSpPr>
            <p:cNvPr id="57453" name="Rectangle 10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54" name="Text Box 11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7455" name="Group 111"/>
          <p:cNvGrpSpPr>
            <a:grpSpLocks/>
          </p:cNvGrpSpPr>
          <p:nvPr/>
        </p:nvGrpSpPr>
        <p:grpSpPr bwMode="auto">
          <a:xfrm>
            <a:off x="7270750" y="2981325"/>
            <a:ext cx="1168400" cy="1473200"/>
            <a:chOff x="4580" y="1878"/>
            <a:chExt cx="736" cy="928"/>
          </a:xfrm>
        </p:grpSpPr>
        <p:sp>
          <p:nvSpPr>
            <p:cNvPr id="57456" name="Rectangle 11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57" name="Text Box 11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7458" name="Group 114"/>
          <p:cNvGrpSpPr>
            <a:grpSpLocks/>
          </p:cNvGrpSpPr>
          <p:nvPr/>
        </p:nvGrpSpPr>
        <p:grpSpPr bwMode="auto">
          <a:xfrm>
            <a:off x="7270750" y="2981325"/>
            <a:ext cx="1168400" cy="1473200"/>
            <a:chOff x="4580" y="1878"/>
            <a:chExt cx="736" cy="928"/>
          </a:xfrm>
        </p:grpSpPr>
        <p:sp>
          <p:nvSpPr>
            <p:cNvPr id="57459" name="Rectangle 11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60" name="Text Box 11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7461" name="Group 117"/>
          <p:cNvGrpSpPr>
            <a:grpSpLocks/>
          </p:cNvGrpSpPr>
          <p:nvPr/>
        </p:nvGrpSpPr>
        <p:grpSpPr bwMode="auto">
          <a:xfrm>
            <a:off x="7270750" y="2981325"/>
            <a:ext cx="1168400" cy="1473200"/>
            <a:chOff x="4580" y="1878"/>
            <a:chExt cx="736" cy="928"/>
          </a:xfrm>
        </p:grpSpPr>
        <p:sp>
          <p:nvSpPr>
            <p:cNvPr id="57462" name="Rectangle 11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63" name="Text Box 11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7464" name="Group 120"/>
          <p:cNvGrpSpPr>
            <a:grpSpLocks/>
          </p:cNvGrpSpPr>
          <p:nvPr/>
        </p:nvGrpSpPr>
        <p:grpSpPr bwMode="auto">
          <a:xfrm>
            <a:off x="7270750" y="2981325"/>
            <a:ext cx="1168400" cy="1473200"/>
            <a:chOff x="4580" y="1878"/>
            <a:chExt cx="736" cy="928"/>
          </a:xfrm>
        </p:grpSpPr>
        <p:sp>
          <p:nvSpPr>
            <p:cNvPr id="57465" name="Rectangle 12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66" name="Text Box 12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7467" name="Group 123"/>
          <p:cNvGrpSpPr>
            <a:grpSpLocks/>
          </p:cNvGrpSpPr>
          <p:nvPr/>
        </p:nvGrpSpPr>
        <p:grpSpPr bwMode="auto">
          <a:xfrm>
            <a:off x="7270750" y="2981325"/>
            <a:ext cx="1168400" cy="1473200"/>
            <a:chOff x="4580" y="1878"/>
            <a:chExt cx="736" cy="928"/>
          </a:xfrm>
        </p:grpSpPr>
        <p:sp>
          <p:nvSpPr>
            <p:cNvPr id="57468" name="Rectangle 12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69" name="Text Box 12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7470" name="Group 126"/>
          <p:cNvGrpSpPr>
            <a:grpSpLocks/>
          </p:cNvGrpSpPr>
          <p:nvPr/>
        </p:nvGrpSpPr>
        <p:grpSpPr bwMode="auto">
          <a:xfrm>
            <a:off x="6030913" y="2981325"/>
            <a:ext cx="1168400" cy="1473200"/>
            <a:chOff x="4580" y="1878"/>
            <a:chExt cx="736" cy="928"/>
          </a:xfrm>
        </p:grpSpPr>
        <p:sp>
          <p:nvSpPr>
            <p:cNvPr id="57471" name="Rectangle 12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72" name="Text Box 12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7473" name="Group 129"/>
          <p:cNvGrpSpPr>
            <a:grpSpLocks/>
          </p:cNvGrpSpPr>
          <p:nvPr/>
        </p:nvGrpSpPr>
        <p:grpSpPr bwMode="auto">
          <a:xfrm>
            <a:off x="7270750" y="2981325"/>
            <a:ext cx="1168400" cy="1473200"/>
            <a:chOff x="4580" y="1878"/>
            <a:chExt cx="736" cy="928"/>
          </a:xfrm>
        </p:grpSpPr>
        <p:sp>
          <p:nvSpPr>
            <p:cNvPr id="57474" name="Rectangle 13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75" name="Text Box 13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7476" name="Group 132"/>
          <p:cNvGrpSpPr>
            <a:grpSpLocks/>
          </p:cNvGrpSpPr>
          <p:nvPr/>
        </p:nvGrpSpPr>
        <p:grpSpPr bwMode="auto">
          <a:xfrm>
            <a:off x="7270750" y="2981325"/>
            <a:ext cx="1168400" cy="1473200"/>
            <a:chOff x="4580" y="1878"/>
            <a:chExt cx="736" cy="928"/>
          </a:xfrm>
        </p:grpSpPr>
        <p:sp>
          <p:nvSpPr>
            <p:cNvPr id="57477" name="Rectangle 13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78" name="Text Box 13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7479" name="Group 135"/>
          <p:cNvGrpSpPr>
            <a:grpSpLocks/>
          </p:cNvGrpSpPr>
          <p:nvPr/>
        </p:nvGrpSpPr>
        <p:grpSpPr bwMode="auto">
          <a:xfrm>
            <a:off x="7270750" y="2981325"/>
            <a:ext cx="1168400" cy="1473200"/>
            <a:chOff x="4580" y="1878"/>
            <a:chExt cx="736" cy="928"/>
          </a:xfrm>
        </p:grpSpPr>
        <p:sp>
          <p:nvSpPr>
            <p:cNvPr id="57480" name="Rectangle 13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81" name="Text Box 13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7482" name="Group 138"/>
          <p:cNvGrpSpPr>
            <a:grpSpLocks/>
          </p:cNvGrpSpPr>
          <p:nvPr/>
        </p:nvGrpSpPr>
        <p:grpSpPr bwMode="auto">
          <a:xfrm>
            <a:off x="7270750" y="2981325"/>
            <a:ext cx="1168400" cy="1473200"/>
            <a:chOff x="4580" y="1878"/>
            <a:chExt cx="736" cy="928"/>
          </a:xfrm>
        </p:grpSpPr>
        <p:sp>
          <p:nvSpPr>
            <p:cNvPr id="57483" name="Rectangle 13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84" name="Text Box 14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7485" name="Group 141"/>
          <p:cNvGrpSpPr>
            <a:grpSpLocks/>
          </p:cNvGrpSpPr>
          <p:nvPr/>
        </p:nvGrpSpPr>
        <p:grpSpPr bwMode="auto">
          <a:xfrm>
            <a:off x="7270750" y="2981325"/>
            <a:ext cx="1168400" cy="1473200"/>
            <a:chOff x="4580" y="1878"/>
            <a:chExt cx="736" cy="928"/>
          </a:xfrm>
        </p:grpSpPr>
        <p:sp>
          <p:nvSpPr>
            <p:cNvPr id="57486" name="Rectangle 14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87" name="Text Box 14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7488" name="Group 144"/>
          <p:cNvGrpSpPr>
            <a:grpSpLocks/>
          </p:cNvGrpSpPr>
          <p:nvPr/>
        </p:nvGrpSpPr>
        <p:grpSpPr bwMode="auto">
          <a:xfrm>
            <a:off x="7270750" y="2981325"/>
            <a:ext cx="1168400" cy="1473200"/>
            <a:chOff x="4580" y="1878"/>
            <a:chExt cx="736" cy="928"/>
          </a:xfrm>
        </p:grpSpPr>
        <p:sp>
          <p:nvSpPr>
            <p:cNvPr id="57489" name="Rectangle 14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90" name="Text Box 14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7491" name="Group 147"/>
          <p:cNvGrpSpPr>
            <a:grpSpLocks/>
          </p:cNvGrpSpPr>
          <p:nvPr/>
        </p:nvGrpSpPr>
        <p:grpSpPr bwMode="auto">
          <a:xfrm>
            <a:off x="7270750" y="2981325"/>
            <a:ext cx="1168400" cy="1473200"/>
            <a:chOff x="4580" y="1878"/>
            <a:chExt cx="736" cy="928"/>
          </a:xfrm>
        </p:grpSpPr>
        <p:sp>
          <p:nvSpPr>
            <p:cNvPr id="57492" name="Rectangle 14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93" name="Text Box 14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7494" name="Group 150"/>
          <p:cNvGrpSpPr>
            <a:grpSpLocks/>
          </p:cNvGrpSpPr>
          <p:nvPr/>
        </p:nvGrpSpPr>
        <p:grpSpPr bwMode="auto">
          <a:xfrm>
            <a:off x="7270750" y="2981325"/>
            <a:ext cx="1168400" cy="1473200"/>
            <a:chOff x="4580" y="1878"/>
            <a:chExt cx="736" cy="928"/>
          </a:xfrm>
        </p:grpSpPr>
        <p:sp>
          <p:nvSpPr>
            <p:cNvPr id="57495" name="Rectangle 15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96" name="Text Box 15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7497" name="Group 153"/>
          <p:cNvGrpSpPr>
            <a:grpSpLocks/>
          </p:cNvGrpSpPr>
          <p:nvPr/>
        </p:nvGrpSpPr>
        <p:grpSpPr bwMode="auto">
          <a:xfrm>
            <a:off x="7270750" y="2981325"/>
            <a:ext cx="1168400" cy="1473200"/>
            <a:chOff x="4580" y="1878"/>
            <a:chExt cx="736" cy="928"/>
          </a:xfrm>
        </p:grpSpPr>
        <p:sp>
          <p:nvSpPr>
            <p:cNvPr id="57498" name="Rectangle 15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99" name="Text Box 15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7500" name="Group 156"/>
          <p:cNvGrpSpPr>
            <a:grpSpLocks/>
          </p:cNvGrpSpPr>
          <p:nvPr/>
        </p:nvGrpSpPr>
        <p:grpSpPr bwMode="auto">
          <a:xfrm>
            <a:off x="7270750" y="2981325"/>
            <a:ext cx="1168400" cy="1473200"/>
            <a:chOff x="4580" y="1878"/>
            <a:chExt cx="736" cy="928"/>
          </a:xfrm>
        </p:grpSpPr>
        <p:sp>
          <p:nvSpPr>
            <p:cNvPr id="57501" name="Rectangle 15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02" name="Text Box 15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7503" name="Group 159"/>
          <p:cNvGrpSpPr>
            <a:grpSpLocks/>
          </p:cNvGrpSpPr>
          <p:nvPr/>
        </p:nvGrpSpPr>
        <p:grpSpPr bwMode="auto">
          <a:xfrm>
            <a:off x="7270750" y="2981325"/>
            <a:ext cx="1168400" cy="1473200"/>
            <a:chOff x="4580" y="1878"/>
            <a:chExt cx="736" cy="928"/>
          </a:xfrm>
        </p:grpSpPr>
        <p:sp>
          <p:nvSpPr>
            <p:cNvPr id="57504" name="Rectangle 16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05" name="Text Box 16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7506" name="Group 162"/>
          <p:cNvGrpSpPr>
            <a:grpSpLocks/>
          </p:cNvGrpSpPr>
          <p:nvPr/>
        </p:nvGrpSpPr>
        <p:grpSpPr bwMode="auto">
          <a:xfrm>
            <a:off x="7270750" y="2981325"/>
            <a:ext cx="1168400" cy="1473200"/>
            <a:chOff x="4580" y="1878"/>
            <a:chExt cx="736" cy="928"/>
          </a:xfrm>
        </p:grpSpPr>
        <p:sp>
          <p:nvSpPr>
            <p:cNvPr id="57507" name="Rectangle 16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08" name="Text Box 16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7509" name="Group 165"/>
          <p:cNvGrpSpPr>
            <a:grpSpLocks/>
          </p:cNvGrpSpPr>
          <p:nvPr/>
        </p:nvGrpSpPr>
        <p:grpSpPr bwMode="auto">
          <a:xfrm>
            <a:off x="7270750" y="2981325"/>
            <a:ext cx="1168400" cy="1473200"/>
            <a:chOff x="4580" y="1878"/>
            <a:chExt cx="736" cy="928"/>
          </a:xfrm>
        </p:grpSpPr>
        <p:sp>
          <p:nvSpPr>
            <p:cNvPr id="57510" name="Rectangle 16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11" name="Text Box 16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7512" name="Group 168"/>
          <p:cNvGrpSpPr>
            <a:grpSpLocks/>
          </p:cNvGrpSpPr>
          <p:nvPr/>
        </p:nvGrpSpPr>
        <p:grpSpPr bwMode="auto">
          <a:xfrm>
            <a:off x="7270750" y="2981325"/>
            <a:ext cx="1168400" cy="1473200"/>
            <a:chOff x="4580" y="1878"/>
            <a:chExt cx="736" cy="928"/>
          </a:xfrm>
        </p:grpSpPr>
        <p:sp>
          <p:nvSpPr>
            <p:cNvPr id="57513" name="Rectangle 16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14" name="Text Box 17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7515" name="Group 171"/>
          <p:cNvGrpSpPr>
            <a:grpSpLocks/>
          </p:cNvGrpSpPr>
          <p:nvPr/>
        </p:nvGrpSpPr>
        <p:grpSpPr bwMode="auto">
          <a:xfrm>
            <a:off x="7270750" y="2981325"/>
            <a:ext cx="1168400" cy="1473200"/>
            <a:chOff x="4580" y="1878"/>
            <a:chExt cx="736" cy="928"/>
          </a:xfrm>
        </p:grpSpPr>
        <p:sp>
          <p:nvSpPr>
            <p:cNvPr id="57516" name="Rectangle 17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17" name="Text Box 17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7518" name="Group 174"/>
          <p:cNvGrpSpPr>
            <a:grpSpLocks/>
          </p:cNvGrpSpPr>
          <p:nvPr/>
        </p:nvGrpSpPr>
        <p:grpSpPr bwMode="auto">
          <a:xfrm>
            <a:off x="7270750" y="2981325"/>
            <a:ext cx="1168400" cy="1473200"/>
            <a:chOff x="4580" y="1878"/>
            <a:chExt cx="736" cy="928"/>
          </a:xfrm>
        </p:grpSpPr>
        <p:sp>
          <p:nvSpPr>
            <p:cNvPr id="57519" name="Rectangle 17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20" name="Text Box 17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7521" name="Group 177"/>
          <p:cNvGrpSpPr>
            <a:grpSpLocks/>
          </p:cNvGrpSpPr>
          <p:nvPr/>
        </p:nvGrpSpPr>
        <p:grpSpPr bwMode="auto">
          <a:xfrm>
            <a:off x="7270750" y="2981325"/>
            <a:ext cx="1168400" cy="1473200"/>
            <a:chOff x="4580" y="1878"/>
            <a:chExt cx="736" cy="928"/>
          </a:xfrm>
        </p:grpSpPr>
        <p:sp>
          <p:nvSpPr>
            <p:cNvPr id="57522" name="Rectangle 17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23" name="Text Box 17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7524" name="Group 180"/>
          <p:cNvGrpSpPr>
            <a:grpSpLocks/>
          </p:cNvGrpSpPr>
          <p:nvPr/>
        </p:nvGrpSpPr>
        <p:grpSpPr bwMode="auto">
          <a:xfrm>
            <a:off x="7270750" y="2981325"/>
            <a:ext cx="1168400" cy="1473200"/>
            <a:chOff x="4580" y="1878"/>
            <a:chExt cx="736" cy="928"/>
          </a:xfrm>
        </p:grpSpPr>
        <p:sp>
          <p:nvSpPr>
            <p:cNvPr id="57525" name="Rectangle 18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26" name="Text Box 18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7527" name="Group 183"/>
          <p:cNvGrpSpPr>
            <a:grpSpLocks/>
          </p:cNvGrpSpPr>
          <p:nvPr/>
        </p:nvGrpSpPr>
        <p:grpSpPr bwMode="auto">
          <a:xfrm>
            <a:off x="7270750" y="2981325"/>
            <a:ext cx="1168400" cy="1473200"/>
            <a:chOff x="4580" y="1878"/>
            <a:chExt cx="736" cy="928"/>
          </a:xfrm>
        </p:grpSpPr>
        <p:sp>
          <p:nvSpPr>
            <p:cNvPr id="57528" name="Rectangle 18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29" name="Text Box 18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7530" name="Group 186"/>
          <p:cNvGrpSpPr>
            <a:grpSpLocks/>
          </p:cNvGrpSpPr>
          <p:nvPr/>
        </p:nvGrpSpPr>
        <p:grpSpPr bwMode="auto">
          <a:xfrm>
            <a:off x="7270750" y="2981325"/>
            <a:ext cx="1168400" cy="1473200"/>
            <a:chOff x="4580" y="1878"/>
            <a:chExt cx="736" cy="928"/>
          </a:xfrm>
        </p:grpSpPr>
        <p:sp>
          <p:nvSpPr>
            <p:cNvPr id="57531" name="Rectangle 18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32" name="Text Box 18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7533" name="Group 189"/>
          <p:cNvGrpSpPr>
            <a:grpSpLocks/>
          </p:cNvGrpSpPr>
          <p:nvPr/>
        </p:nvGrpSpPr>
        <p:grpSpPr bwMode="auto">
          <a:xfrm>
            <a:off x="6030913" y="2981325"/>
            <a:ext cx="1168400" cy="1473200"/>
            <a:chOff x="4580" y="1878"/>
            <a:chExt cx="736" cy="928"/>
          </a:xfrm>
        </p:grpSpPr>
        <p:sp>
          <p:nvSpPr>
            <p:cNvPr id="57534" name="Rectangle 19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35" name="Text Box 19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7536" name="Group 192"/>
          <p:cNvGrpSpPr>
            <a:grpSpLocks/>
          </p:cNvGrpSpPr>
          <p:nvPr/>
        </p:nvGrpSpPr>
        <p:grpSpPr bwMode="auto">
          <a:xfrm>
            <a:off x="6030913" y="2981325"/>
            <a:ext cx="1168400" cy="1473200"/>
            <a:chOff x="4580" y="1878"/>
            <a:chExt cx="736" cy="928"/>
          </a:xfrm>
        </p:grpSpPr>
        <p:sp>
          <p:nvSpPr>
            <p:cNvPr id="57537" name="Rectangle 19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38" name="Text Box 19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7539" name="Group 195"/>
          <p:cNvGrpSpPr>
            <a:grpSpLocks/>
          </p:cNvGrpSpPr>
          <p:nvPr/>
        </p:nvGrpSpPr>
        <p:grpSpPr bwMode="auto">
          <a:xfrm>
            <a:off x="7270750" y="2981325"/>
            <a:ext cx="1168400" cy="1473200"/>
            <a:chOff x="4580" y="1878"/>
            <a:chExt cx="736" cy="928"/>
          </a:xfrm>
        </p:grpSpPr>
        <p:sp>
          <p:nvSpPr>
            <p:cNvPr id="57540" name="Rectangle 19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41" name="Text Box 19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7542" name="Group 198"/>
          <p:cNvGrpSpPr>
            <a:grpSpLocks/>
          </p:cNvGrpSpPr>
          <p:nvPr/>
        </p:nvGrpSpPr>
        <p:grpSpPr bwMode="auto">
          <a:xfrm>
            <a:off x="7270750" y="2981325"/>
            <a:ext cx="1168400" cy="1473200"/>
            <a:chOff x="4580" y="1878"/>
            <a:chExt cx="736" cy="928"/>
          </a:xfrm>
        </p:grpSpPr>
        <p:sp>
          <p:nvSpPr>
            <p:cNvPr id="57543" name="Rectangle 19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44" name="Text Box 20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7545" name="Group 201"/>
          <p:cNvGrpSpPr>
            <a:grpSpLocks/>
          </p:cNvGrpSpPr>
          <p:nvPr/>
        </p:nvGrpSpPr>
        <p:grpSpPr bwMode="auto">
          <a:xfrm>
            <a:off x="7270750" y="2981325"/>
            <a:ext cx="1168400" cy="1473200"/>
            <a:chOff x="4580" y="1878"/>
            <a:chExt cx="736" cy="928"/>
          </a:xfrm>
        </p:grpSpPr>
        <p:sp>
          <p:nvSpPr>
            <p:cNvPr id="57546" name="Rectangle 20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47" name="Text Box 20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7548" name="Group 204"/>
          <p:cNvGrpSpPr>
            <a:grpSpLocks/>
          </p:cNvGrpSpPr>
          <p:nvPr/>
        </p:nvGrpSpPr>
        <p:grpSpPr bwMode="auto">
          <a:xfrm>
            <a:off x="7270750" y="2981325"/>
            <a:ext cx="1168400" cy="1473200"/>
            <a:chOff x="4580" y="1878"/>
            <a:chExt cx="736" cy="928"/>
          </a:xfrm>
        </p:grpSpPr>
        <p:sp>
          <p:nvSpPr>
            <p:cNvPr id="57549" name="Rectangle 20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50" name="Text Box 20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7551" name="Group 207"/>
          <p:cNvGrpSpPr>
            <a:grpSpLocks/>
          </p:cNvGrpSpPr>
          <p:nvPr/>
        </p:nvGrpSpPr>
        <p:grpSpPr bwMode="auto">
          <a:xfrm>
            <a:off x="7270750" y="2981325"/>
            <a:ext cx="1168400" cy="1473200"/>
            <a:chOff x="4580" y="1878"/>
            <a:chExt cx="736" cy="928"/>
          </a:xfrm>
        </p:grpSpPr>
        <p:sp>
          <p:nvSpPr>
            <p:cNvPr id="57552" name="Rectangle 20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53" name="Text Box 20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7554" name="Group 210"/>
          <p:cNvGrpSpPr>
            <a:grpSpLocks/>
          </p:cNvGrpSpPr>
          <p:nvPr/>
        </p:nvGrpSpPr>
        <p:grpSpPr bwMode="auto">
          <a:xfrm>
            <a:off x="7270750" y="2981325"/>
            <a:ext cx="1168400" cy="1473200"/>
            <a:chOff x="4580" y="1878"/>
            <a:chExt cx="736" cy="928"/>
          </a:xfrm>
        </p:grpSpPr>
        <p:sp>
          <p:nvSpPr>
            <p:cNvPr id="57555" name="Rectangle 21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56" name="Text Box 21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7557" name="Group 213"/>
          <p:cNvGrpSpPr>
            <a:grpSpLocks/>
          </p:cNvGrpSpPr>
          <p:nvPr/>
        </p:nvGrpSpPr>
        <p:grpSpPr bwMode="auto">
          <a:xfrm>
            <a:off x="7270750" y="2981325"/>
            <a:ext cx="1168400" cy="1473200"/>
            <a:chOff x="4580" y="1878"/>
            <a:chExt cx="736" cy="928"/>
          </a:xfrm>
        </p:grpSpPr>
        <p:sp>
          <p:nvSpPr>
            <p:cNvPr id="57558" name="Rectangle 21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59" name="Text Box 21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7560" name="Group 216"/>
          <p:cNvGrpSpPr>
            <a:grpSpLocks/>
          </p:cNvGrpSpPr>
          <p:nvPr/>
        </p:nvGrpSpPr>
        <p:grpSpPr bwMode="auto">
          <a:xfrm>
            <a:off x="7270750" y="2981325"/>
            <a:ext cx="1168400" cy="1473200"/>
            <a:chOff x="4580" y="1878"/>
            <a:chExt cx="736" cy="928"/>
          </a:xfrm>
        </p:grpSpPr>
        <p:sp>
          <p:nvSpPr>
            <p:cNvPr id="57561" name="Rectangle 21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62" name="Text Box 21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7563" name="Group 219"/>
          <p:cNvGrpSpPr>
            <a:grpSpLocks/>
          </p:cNvGrpSpPr>
          <p:nvPr/>
        </p:nvGrpSpPr>
        <p:grpSpPr bwMode="auto">
          <a:xfrm>
            <a:off x="7270750" y="2981325"/>
            <a:ext cx="1168400" cy="1473200"/>
            <a:chOff x="4580" y="1878"/>
            <a:chExt cx="736" cy="928"/>
          </a:xfrm>
        </p:grpSpPr>
        <p:sp>
          <p:nvSpPr>
            <p:cNvPr id="57564" name="Rectangle 22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65" name="Text Box 22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7566" name="Group 222"/>
          <p:cNvGrpSpPr>
            <a:grpSpLocks/>
          </p:cNvGrpSpPr>
          <p:nvPr/>
        </p:nvGrpSpPr>
        <p:grpSpPr bwMode="auto">
          <a:xfrm>
            <a:off x="7270750" y="2981325"/>
            <a:ext cx="1168400" cy="1473200"/>
            <a:chOff x="4580" y="1878"/>
            <a:chExt cx="736" cy="928"/>
          </a:xfrm>
        </p:grpSpPr>
        <p:sp>
          <p:nvSpPr>
            <p:cNvPr id="57567" name="Rectangle 22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68" name="Text Box 22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7569" name="Group 225"/>
          <p:cNvGrpSpPr>
            <a:grpSpLocks/>
          </p:cNvGrpSpPr>
          <p:nvPr/>
        </p:nvGrpSpPr>
        <p:grpSpPr bwMode="auto">
          <a:xfrm>
            <a:off x="7270750" y="2981325"/>
            <a:ext cx="1168400" cy="1473200"/>
            <a:chOff x="4580" y="1878"/>
            <a:chExt cx="736" cy="928"/>
          </a:xfrm>
        </p:grpSpPr>
        <p:sp>
          <p:nvSpPr>
            <p:cNvPr id="57570" name="Rectangle 22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71" name="Text Box 22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7572" name="Group 228"/>
          <p:cNvGrpSpPr>
            <a:grpSpLocks/>
          </p:cNvGrpSpPr>
          <p:nvPr/>
        </p:nvGrpSpPr>
        <p:grpSpPr bwMode="auto">
          <a:xfrm>
            <a:off x="7270750" y="2981325"/>
            <a:ext cx="1168400" cy="1473200"/>
            <a:chOff x="4580" y="1878"/>
            <a:chExt cx="736" cy="928"/>
          </a:xfrm>
        </p:grpSpPr>
        <p:sp>
          <p:nvSpPr>
            <p:cNvPr id="57573" name="Rectangle 22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74" name="Text Box 23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7575" name="Group 231"/>
          <p:cNvGrpSpPr>
            <a:grpSpLocks/>
          </p:cNvGrpSpPr>
          <p:nvPr/>
        </p:nvGrpSpPr>
        <p:grpSpPr bwMode="auto">
          <a:xfrm>
            <a:off x="7270750" y="2981325"/>
            <a:ext cx="1168400" cy="1473200"/>
            <a:chOff x="4580" y="1878"/>
            <a:chExt cx="736" cy="928"/>
          </a:xfrm>
        </p:grpSpPr>
        <p:sp>
          <p:nvSpPr>
            <p:cNvPr id="57576" name="Rectangle 23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77" name="Text Box 23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7578" name="Group 234"/>
          <p:cNvGrpSpPr>
            <a:grpSpLocks/>
          </p:cNvGrpSpPr>
          <p:nvPr/>
        </p:nvGrpSpPr>
        <p:grpSpPr bwMode="auto">
          <a:xfrm>
            <a:off x="7270750" y="2981325"/>
            <a:ext cx="1168400" cy="1473200"/>
            <a:chOff x="4580" y="1878"/>
            <a:chExt cx="736" cy="928"/>
          </a:xfrm>
        </p:grpSpPr>
        <p:sp>
          <p:nvSpPr>
            <p:cNvPr id="57579" name="Rectangle 23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80" name="Text Box 23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7581" name="Group 237"/>
          <p:cNvGrpSpPr>
            <a:grpSpLocks/>
          </p:cNvGrpSpPr>
          <p:nvPr/>
        </p:nvGrpSpPr>
        <p:grpSpPr bwMode="auto">
          <a:xfrm>
            <a:off x="7270750" y="2981325"/>
            <a:ext cx="1168400" cy="1473200"/>
            <a:chOff x="4580" y="1878"/>
            <a:chExt cx="736" cy="928"/>
          </a:xfrm>
        </p:grpSpPr>
        <p:sp>
          <p:nvSpPr>
            <p:cNvPr id="57582" name="Rectangle 23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83" name="Text Box 23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7584" name="Group 240"/>
          <p:cNvGrpSpPr>
            <a:grpSpLocks/>
          </p:cNvGrpSpPr>
          <p:nvPr/>
        </p:nvGrpSpPr>
        <p:grpSpPr bwMode="auto">
          <a:xfrm>
            <a:off x="7270750" y="2981325"/>
            <a:ext cx="1168400" cy="1473200"/>
            <a:chOff x="4580" y="1878"/>
            <a:chExt cx="736" cy="928"/>
          </a:xfrm>
        </p:grpSpPr>
        <p:sp>
          <p:nvSpPr>
            <p:cNvPr id="57585" name="Rectangle 24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86" name="Text Box 24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7587" name="Group 243"/>
          <p:cNvGrpSpPr>
            <a:grpSpLocks/>
          </p:cNvGrpSpPr>
          <p:nvPr/>
        </p:nvGrpSpPr>
        <p:grpSpPr bwMode="auto">
          <a:xfrm>
            <a:off x="7270750" y="2981325"/>
            <a:ext cx="1168400" cy="1473200"/>
            <a:chOff x="4580" y="1878"/>
            <a:chExt cx="736" cy="928"/>
          </a:xfrm>
        </p:grpSpPr>
        <p:sp>
          <p:nvSpPr>
            <p:cNvPr id="57588" name="Rectangle 24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89" name="Text Box 24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7590" name="Group 246"/>
          <p:cNvGrpSpPr>
            <a:grpSpLocks/>
          </p:cNvGrpSpPr>
          <p:nvPr/>
        </p:nvGrpSpPr>
        <p:grpSpPr bwMode="auto">
          <a:xfrm>
            <a:off x="7270750" y="2981325"/>
            <a:ext cx="1168400" cy="1473200"/>
            <a:chOff x="4580" y="1878"/>
            <a:chExt cx="736" cy="928"/>
          </a:xfrm>
        </p:grpSpPr>
        <p:sp>
          <p:nvSpPr>
            <p:cNvPr id="57591" name="Rectangle 24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92" name="Text Box 24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7593" name="Group 249"/>
          <p:cNvGrpSpPr>
            <a:grpSpLocks/>
          </p:cNvGrpSpPr>
          <p:nvPr/>
        </p:nvGrpSpPr>
        <p:grpSpPr bwMode="auto">
          <a:xfrm>
            <a:off x="7270750" y="2981325"/>
            <a:ext cx="1168400" cy="1473200"/>
            <a:chOff x="4580" y="1878"/>
            <a:chExt cx="736" cy="928"/>
          </a:xfrm>
        </p:grpSpPr>
        <p:sp>
          <p:nvSpPr>
            <p:cNvPr id="57594" name="Rectangle 25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95" name="Text Box 25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7596" name="Group 252"/>
          <p:cNvGrpSpPr>
            <a:grpSpLocks/>
          </p:cNvGrpSpPr>
          <p:nvPr/>
        </p:nvGrpSpPr>
        <p:grpSpPr bwMode="auto">
          <a:xfrm>
            <a:off x="7270750" y="2981325"/>
            <a:ext cx="1168400" cy="1473200"/>
            <a:chOff x="4580" y="1878"/>
            <a:chExt cx="736" cy="928"/>
          </a:xfrm>
        </p:grpSpPr>
        <p:sp>
          <p:nvSpPr>
            <p:cNvPr id="57597" name="Rectangle 25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598" name="Text Box 25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7599" name="Group 255"/>
          <p:cNvGrpSpPr>
            <a:grpSpLocks/>
          </p:cNvGrpSpPr>
          <p:nvPr/>
        </p:nvGrpSpPr>
        <p:grpSpPr bwMode="auto">
          <a:xfrm>
            <a:off x="6030913" y="2981325"/>
            <a:ext cx="1168400" cy="1473200"/>
            <a:chOff x="4580" y="1878"/>
            <a:chExt cx="736" cy="928"/>
          </a:xfrm>
        </p:grpSpPr>
        <p:sp>
          <p:nvSpPr>
            <p:cNvPr id="57600" name="Rectangle 25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601" name="Text Box 25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sp>
        <p:nvSpPr>
          <p:cNvPr id="57602" name="Freeform 258"/>
          <p:cNvSpPr>
            <a:spLocks noEditPoints="1"/>
          </p:cNvSpPr>
          <p:nvPr/>
        </p:nvSpPr>
        <p:spPr bwMode="auto">
          <a:xfrm>
            <a:off x="447675" y="2051050"/>
            <a:ext cx="8248650" cy="3205163"/>
          </a:xfrm>
          <a:custGeom>
            <a:avLst/>
            <a:gdLst>
              <a:gd name="T0" fmla="*/ 5758 w 5920"/>
              <a:gd name="T1" fmla="*/ 0 h 2300"/>
              <a:gd name="T2" fmla="*/ 161 w 5920"/>
              <a:gd name="T3" fmla="*/ 0 h 2300"/>
              <a:gd name="T4" fmla="*/ 0 w 5920"/>
              <a:gd name="T5" fmla="*/ 161 h 2300"/>
              <a:gd name="T6" fmla="*/ 0 w 5920"/>
              <a:gd name="T7" fmla="*/ 2138 h 2300"/>
              <a:gd name="T8" fmla="*/ 161 w 5920"/>
              <a:gd name="T9" fmla="*/ 2300 h 2300"/>
              <a:gd name="T10" fmla="*/ 5758 w 5920"/>
              <a:gd name="T11" fmla="*/ 2300 h 2300"/>
              <a:gd name="T12" fmla="*/ 5920 w 5920"/>
              <a:gd name="T13" fmla="*/ 2138 h 2300"/>
              <a:gd name="T14" fmla="*/ 5920 w 5920"/>
              <a:gd name="T15" fmla="*/ 161 h 2300"/>
              <a:gd name="T16" fmla="*/ 5758 w 5920"/>
              <a:gd name="T17" fmla="*/ 0 h 2300"/>
              <a:gd name="T18" fmla="*/ 1022 w 5920"/>
              <a:gd name="T19" fmla="*/ 1883 h 2300"/>
              <a:gd name="T20" fmla="*/ 184 w 5920"/>
              <a:gd name="T21" fmla="*/ 1883 h 2300"/>
              <a:gd name="T22" fmla="*/ 184 w 5920"/>
              <a:gd name="T23" fmla="*/ 510 h 2300"/>
              <a:gd name="T24" fmla="*/ 1022 w 5920"/>
              <a:gd name="T25" fmla="*/ 510 h 2300"/>
              <a:gd name="T26" fmla="*/ 1022 w 5920"/>
              <a:gd name="T27" fmla="*/ 1883 h 2300"/>
              <a:gd name="T28" fmla="*/ 1912 w 5920"/>
              <a:gd name="T29" fmla="*/ 1885 h 2300"/>
              <a:gd name="T30" fmla="*/ 1073 w 5920"/>
              <a:gd name="T31" fmla="*/ 1885 h 2300"/>
              <a:gd name="T32" fmla="*/ 1073 w 5920"/>
              <a:gd name="T33" fmla="*/ 513 h 2300"/>
              <a:gd name="T34" fmla="*/ 1912 w 5920"/>
              <a:gd name="T35" fmla="*/ 513 h 2300"/>
              <a:gd name="T36" fmla="*/ 1912 w 5920"/>
              <a:gd name="T37" fmla="*/ 1885 h 2300"/>
              <a:gd name="T38" fmla="*/ 2935 w 5920"/>
              <a:gd name="T39" fmla="*/ 1883 h 2300"/>
              <a:gd name="T40" fmla="*/ 2097 w 5920"/>
              <a:gd name="T41" fmla="*/ 1883 h 2300"/>
              <a:gd name="T42" fmla="*/ 2097 w 5920"/>
              <a:gd name="T43" fmla="*/ 510 h 2300"/>
              <a:gd name="T44" fmla="*/ 2935 w 5920"/>
              <a:gd name="T45" fmla="*/ 510 h 2300"/>
              <a:gd name="T46" fmla="*/ 2935 w 5920"/>
              <a:gd name="T47" fmla="*/ 1883 h 2300"/>
              <a:gd name="T48" fmla="*/ 3824 w 5920"/>
              <a:gd name="T49" fmla="*/ 1885 h 2300"/>
              <a:gd name="T50" fmla="*/ 2985 w 5920"/>
              <a:gd name="T51" fmla="*/ 1885 h 2300"/>
              <a:gd name="T52" fmla="*/ 2985 w 5920"/>
              <a:gd name="T53" fmla="*/ 513 h 2300"/>
              <a:gd name="T54" fmla="*/ 3824 w 5920"/>
              <a:gd name="T55" fmla="*/ 513 h 2300"/>
              <a:gd name="T56" fmla="*/ 3824 w 5920"/>
              <a:gd name="T57" fmla="*/ 1885 h 2300"/>
              <a:gd name="T58" fmla="*/ 4846 w 5920"/>
              <a:gd name="T59" fmla="*/ 1883 h 2300"/>
              <a:gd name="T60" fmla="*/ 4007 w 5920"/>
              <a:gd name="T61" fmla="*/ 1883 h 2300"/>
              <a:gd name="T62" fmla="*/ 4007 w 5920"/>
              <a:gd name="T63" fmla="*/ 510 h 2300"/>
              <a:gd name="T64" fmla="*/ 4846 w 5920"/>
              <a:gd name="T65" fmla="*/ 510 h 2300"/>
              <a:gd name="T66" fmla="*/ 4846 w 5920"/>
              <a:gd name="T67" fmla="*/ 1883 h 2300"/>
              <a:gd name="T68" fmla="*/ 5735 w 5920"/>
              <a:gd name="T69" fmla="*/ 1885 h 2300"/>
              <a:gd name="T70" fmla="*/ 4897 w 5920"/>
              <a:gd name="T71" fmla="*/ 1885 h 2300"/>
              <a:gd name="T72" fmla="*/ 4897 w 5920"/>
              <a:gd name="T73" fmla="*/ 513 h 2300"/>
              <a:gd name="T74" fmla="*/ 5735 w 5920"/>
              <a:gd name="T75" fmla="*/ 513 h 2300"/>
              <a:gd name="T76" fmla="*/ 5735 w 5920"/>
              <a:gd name="T77" fmla="*/ 1885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0" h="2300">
                <a:moveTo>
                  <a:pt x="5758" y="0"/>
                </a:moveTo>
                <a:cubicBezTo>
                  <a:pt x="161" y="0"/>
                  <a:pt x="161" y="0"/>
                  <a:pt x="161" y="0"/>
                </a:cubicBezTo>
                <a:cubicBezTo>
                  <a:pt x="72" y="0"/>
                  <a:pt x="0" y="72"/>
                  <a:pt x="0" y="161"/>
                </a:cubicBezTo>
                <a:cubicBezTo>
                  <a:pt x="0" y="2138"/>
                  <a:pt x="0" y="2138"/>
                  <a:pt x="0" y="2138"/>
                </a:cubicBezTo>
                <a:cubicBezTo>
                  <a:pt x="0" y="2227"/>
                  <a:pt x="72" y="2300"/>
                  <a:pt x="161" y="2300"/>
                </a:cubicBezTo>
                <a:cubicBezTo>
                  <a:pt x="5758" y="2300"/>
                  <a:pt x="5758" y="2300"/>
                  <a:pt x="5758" y="2300"/>
                </a:cubicBezTo>
                <a:cubicBezTo>
                  <a:pt x="5847" y="2300"/>
                  <a:pt x="5920" y="2227"/>
                  <a:pt x="5920" y="2138"/>
                </a:cubicBezTo>
                <a:cubicBezTo>
                  <a:pt x="5920" y="161"/>
                  <a:pt x="5920" y="161"/>
                  <a:pt x="5920" y="161"/>
                </a:cubicBezTo>
                <a:cubicBezTo>
                  <a:pt x="5920" y="72"/>
                  <a:pt x="5847" y="0"/>
                  <a:pt x="5758" y="0"/>
                </a:cubicBezTo>
                <a:close/>
                <a:moveTo>
                  <a:pt x="1022" y="1883"/>
                </a:moveTo>
                <a:cubicBezTo>
                  <a:pt x="184" y="1883"/>
                  <a:pt x="184" y="1883"/>
                  <a:pt x="184" y="1883"/>
                </a:cubicBezTo>
                <a:cubicBezTo>
                  <a:pt x="184" y="510"/>
                  <a:pt x="184" y="510"/>
                  <a:pt x="184" y="510"/>
                </a:cubicBezTo>
                <a:cubicBezTo>
                  <a:pt x="1022" y="510"/>
                  <a:pt x="1022" y="510"/>
                  <a:pt x="1022" y="510"/>
                </a:cubicBezTo>
                <a:lnTo>
                  <a:pt x="1022" y="1883"/>
                </a:lnTo>
                <a:close/>
                <a:moveTo>
                  <a:pt x="1912" y="1885"/>
                </a:moveTo>
                <a:cubicBezTo>
                  <a:pt x="1073" y="1885"/>
                  <a:pt x="1073" y="1885"/>
                  <a:pt x="1073" y="1885"/>
                </a:cubicBezTo>
                <a:cubicBezTo>
                  <a:pt x="1073" y="513"/>
                  <a:pt x="1073" y="513"/>
                  <a:pt x="1073" y="513"/>
                </a:cubicBezTo>
                <a:cubicBezTo>
                  <a:pt x="1912" y="513"/>
                  <a:pt x="1912" y="513"/>
                  <a:pt x="1912" y="513"/>
                </a:cubicBezTo>
                <a:lnTo>
                  <a:pt x="1912" y="1885"/>
                </a:lnTo>
                <a:close/>
                <a:moveTo>
                  <a:pt x="2935" y="1883"/>
                </a:moveTo>
                <a:cubicBezTo>
                  <a:pt x="2097" y="1883"/>
                  <a:pt x="2097" y="1883"/>
                  <a:pt x="2097" y="1883"/>
                </a:cubicBezTo>
                <a:cubicBezTo>
                  <a:pt x="2097" y="510"/>
                  <a:pt x="2097" y="510"/>
                  <a:pt x="2097" y="510"/>
                </a:cubicBezTo>
                <a:cubicBezTo>
                  <a:pt x="2935" y="510"/>
                  <a:pt x="2935" y="510"/>
                  <a:pt x="2935" y="510"/>
                </a:cubicBezTo>
                <a:lnTo>
                  <a:pt x="2935" y="1883"/>
                </a:lnTo>
                <a:close/>
                <a:moveTo>
                  <a:pt x="3824" y="1885"/>
                </a:moveTo>
                <a:cubicBezTo>
                  <a:pt x="2985" y="1885"/>
                  <a:pt x="2985" y="1885"/>
                  <a:pt x="2985" y="1885"/>
                </a:cubicBezTo>
                <a:cubicBezTo>
                  <a:pt x="2985" y="513"/>
                  <a:pt x="2985" y="513"/>
                  <a:pt x="2985" y="513"/>
                </a:cubicBezTo>
                <a:cubicBezTo>
                  <a:pt x="3824" y="513"/>
                  <a:pt x="3824" y="513"/>
                  <a:pt x="3824" y="513"/>
                </a:cubicBezTo>
                <a:lnTo>
                  <a:pt x="3824" y="1885"/>
                </a:lnTo>
                <a:close/>
                <a:moveTo>
                  <a:pt x="4846" y="1883"/>
                </a:moveTo>
                <a:cubicBezTo>
                  <a:pt x="4007" y="1883"/>
                  <a:pt x="4007" y="1883"/>
                  <a:pt x="4007" y="1883"/>
                </a:cubicBezTo>
                <a:cubicBezTo>
                  <a:pt x="4007" y="510"/>
                  <a:pt x="4007" y="510"/>
                  <a:pt x="4007" y="510"/>
                </a:cubicBezTo>
                <a:cubicBezTo>
                  <a:pt x="4846" y="510"/>
                  <a:pt x="4846" y="510"/>
                  <a:pt x="4846" y="510"/>
                </a:cubicBezTo>
                <a:lnTo>
                  <a:pt x="4846" y="1883"/>
                </a:lnTo>
                <a:close/>
                <a:moveTo>
                  <a:pt x="5735" y="1885"/>
                </a:moveTo>
                <a:cubicBezTo>
                  <a:pt x="4897" y="1885"/>
                  <a:pt x="4897" y="1885"/>
                  <a:pt x="4897" y="1885"/>
                </a:cubicBezTo>
                <a:cubicBezTo>
                  <a:pt x="4897" y="513"/>
                  <a:pt x="4897" y="513"/>
                  <a:pt x="4897" y="513"/>
                </a:cubicBezTo>
                <a:cubicBezTo>
                  <a:pt x="5735" y="513"/>
                  <a:pt x="5735" y="513"/>
                  <a:pt x="5735" y="513"/>
                </a:cubicBezTo>
                <a:lnTo>
                  <a:pt x="5735" y="1885"/>
                </a:lnTo>
                <a:close/>
              </a:path>
            </a:pathLst>
          </a:custGeom>
          <a:gradFill rotWithShape="1">
            <a:gsLst>
              <a:gs pos="0">
                <a:schemeClr val="tx2">
                  <a:gamma/>
                  <a:tint val="73725"/>
                  <a:invGamma/>
                </a:schemeClr>
              </a:gs>
              <a:gs pos="100000">
                <a:schemeClr val="tx2"/>
              </a:gs>
            </a:gsLst>
            <a:lin ang="2700000" scaled="1"/>
          </a:gradFill>
          <a:ln>
            <a:noFill/>
          </a:ln>
          <a:effectLst/>
          <a:extLst>
            <a:ext uri="{91240B29-F687-4F45-9708-019B960494DF}">
              <a14:hiddenLine xmlns:a14="http://schemas.microsoft.com/office/drawing/2010/main" w="9525" cap="flat" cmpd="sng">
                <a:solidFill>
                  <a:srgbClr val="32323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603" name="Text Box 259"/>
          <p:cNvSpPr txBox="1">
            <a:spLocks noChangeArrowheads="1"/>
          </p:cNvSpPr>
          <p:nvPr/>
        </p:nvSpPr>
        <p:spPr bwMode="auto">
          <a:xfrm>
            <a:off x="1158875" y="4733925"/>
            <a:ext cx="149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Hours</a:t>
            </a:r>
            <a:endParaRPr lang="en-GB" sz="2400">
              <a:solidFill>
                <a:schemeClr val="bg1"/>
              </a:solidFill>
            </a:endParaRPr>
          </a:p>
        </p:txBody>
      </p:sp>
      <p:sp>
        <p:nvSpPr>
          <p:cNvPr id="57604" name="Text Box 260"/>
          <p:cNvSpPr txBox="1">
            <a:spLocks noChangeArrowheads="1"/>
          </p:cNvSpPr>
          <p:nvPr/>
        </p:nvSpPr>
        <p:spPr bwMode="auto">
          <a:xfrm>
            <a:off x="3824288" y="4733925"/>
            <a:ext cx="1495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Minutes</a:t>
            </a:r>
            <a:endParaRPr lang="en-GB" sz="2400">
              <a:solidFill>
                <a:schemeClr val="bg1"/>
              </a:solidFill>
            </a:endParaRPr>
          </a:p>
        </p:txBody>
      </p:sp>
      <p:sp>
        <p:nvSpPr>
          <p:cNvPr id="57605" name="Text Box 261"/>
          <p:cNvSpPr txBox="1">
            <a:spLocks noChangeArrowheads="1"/>
          </p:cNvSpPr>
          <p:nvPr/>
        </p:nvSpPr>
        <p:spPr bwMode="auto">
          <a:xfrm>
            <a:off x="6486525" y="4733925"/>
            <a:ext cx="149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Seconds</a:t>
            </a:r>
            <a:endParaRPr lang="en-GB" sz="2400">
              <a:solidFill>
                <a:schemeClr val="bg1"/>
              </a:solidFill>
            </a:endParaRPr>
          </a:p>
        </p:txBody>
      </p:sp>
      <p:sp>
        <p:nvSpPr>
          <p:cNvPr id="57607" name="AutoShape 263"/>
          <p:cNvSpPr>
            <a:spLocks noChangeArrowheads="1"/>
          </p:cNvSpPr>
          <p:nvPr/>
        </p:nvSpPr>
        <p:spPr bwMode="auto">
          <a:xfrm rot="16200000">
            <a:off x="-913606" y="3472656"/>
            <a:ext cx="3151188"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608" name="AutoShape 264"/>
          <p:cNvSpPr>
            <a:spLocks noChangeArrowheads="1"/>
          </p:cNvSpPr>
          <p:nvPr/>
        </p:nvSpPr>
        <p:spPr bwMode="auto">
          <a:xfrm>
            <a:off x="473075" y="2085975"/>
            <a:ext cx="8197850"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57609" name="Group 265"/>
          <p:cNvGrpSpPr>
            <a:grpSpLocks/>
          </p:cNvGrpSpPr>
          <p:nvPr/>
        </p:nvGrpSpPr>
        <p:grpSpPr bwMode="auto">
          <a:xfrm>
            <a:off x="3162300" y="3373438"/>
            <a:ext cx="120650" cy="693737"/>
            <a:chOff x="1939" y="2444"/>
            <a:chExt cx="81" cy="463"/>
          </a:xfrm>
        </p:grpSpPr>
        <p:sp>
          <p:nvSpPr>
            <p:cNvPr id="57610" name="Rectangle 266"/>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611" name="Rectangle 267"/>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57612" name="Group 268"/>
          <p:cNvGrpSpPr>
            <a:grpSpLocks/>
          </p:cNvGrpSpPr>
          <p:nvPr/>
        </p:nvGrpSpPr>
        <p:grpSpPr bwMode="auto">
          <a:xfrm>
            <a:off x="5843588" y="3373438"/>
            <a:ext cx="120650" cy="693737"/>
            <a:chOff x="1939" y="2444"/>
            <a:chExt cx="81" cy="463"/>
          </a:xfrm>
        </p:grpSpPr>
        <p:sp>
          <p:nvSpPr>
            <p:cNvPr id="57613" name="Rectangle 269"/>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614" name="Rectangle 270"/>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57615" name="Group 271"/>
          <p:cNvGrpSpPr>
            <a:grpSpLocks/>
          </p:cNvGrpSpPr>
          <p:nvPr/>
        </p:nvGrpSpPr>
        <p:grpSpPr bwMode="auto">
          <a:xfrm>
            <a:off x="706438" y="2768600"/>
            <a:ext cx="7731125" cy="1905000"/>
            <a:chOff x="445" y="1744"/>
            <a:chExt cx="4870" cy="1200"/>
          </a:xfrm>
        </p:grpSpPr>
        <p:grpSp>
          <p:nvGrpSpPr>
            <p:cNvPr id="57616" name="Group 272"/>
            <p:cNvGrpSpPr>
              <a:grpSpLocks/>
            </p:cNvGrpSpPr>
            <p:nvPr/>
          </p:nvGrpSpPr>
          <p:grpSpPr bwMode="auto">
            <a:xfrm>
              <a:off x="445" y="1744"/>
              <a:ext cx="734" cy="1200"/>
              <a:chOff x="448" y="1746"/>
              <a:chExt cx="724" cy="1188"/>
            </a:xfrm>
          </p:grpSpPr>
          <p:grpSp>
            <p:nvGrpSpPr>
              <p:cNvPr id="57617" name="Group 273"/>
              <p:cNvGrpSpPr>
                <a:grpSpLocks/>
              </p:cNvGrpSpPr>
              <p:nvPr/>
            </p:nvGrpSpPr>
            <p:grpSpPr bwMode="auto">
              <a:xfrm>
                <a:off x="454" y="1752"/>
                <a:ext cx="712" cy="1176"/>
                <a:chOff x="454" y="1752"/>
                <a:chExt cx="712" cy="1176"/>
              </a:xfrm>
            </p:grpSpPr>
            <p:sp>
              <p:nvSpPr>
                <p:cNvPr id="57618" name="Freeform 274"/>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7619" name="Freeform 275"/>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7620" name="Freeform 276"/>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7621" name="Group 277"/>
            <p:cNvGrpSpPr>
              <a:grpSpLocks/>
            </p:cNvGrpSpPr>
            <p:nvPr/>
          </p:nvGrpSpPr>
          <p:grpSpPr bwMode="auto">
            <a:xfrm>
              <a:off x="1225" y="1744"/>
              <a:ext cx="734" cy="1200"/>
              <a:chOff x="448" y="1746"/>
              <a:chExt cx="724" cy="1188"/>
            </a:xfrm>
          </p:grpSpPr>
          <p:grpSp>
            <p:nvGrpSpPr>
              <p:cNvPr id="57622" name="Group 278"/>
              <p:cNvGrpSpPr>
                <a:grpSpLocks/>
              </p:cNvGrpSpPr>
              <p:nvPr/>
            </p:nvGrpSpPr>
            <p:grpSpPr bwMode="auto">
              <a:xfrm>
                <a:off x="454" y="1752"/>
                <a:ext cx="712" cy="1176"/>
                <a:chOff x="454" y="1752"/>
                <a:chExt cx="712" cy="1176"/>
              </a:xfrm>
            </p:grpSpPr>
            <p:sp>
              <p:nvSpPr>
                <p:cNvPr id="57623" name="Freeform 279"/>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7624" name="Freeform 280"/>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7625" name="Freeform 281"/>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7626" name="Group 282"/>
            <p:cNvGrpSpPr>
              <a:grpSpLocks/>
            </p:cNvGrpSpPr>
            <p:nvPr/>
          </p:nvGrpSpPr>
          <p:grpSpPr bwMode="auto">
            <a:xfrm flipH="1">
              <a:off x="4581" y="1744"/>
              <a:ext cx="734" cy="1200"/>
              <a:chOff x="448" y="1746"/>
              <a:chExt cx="724" cy="1188"/>
            </a:xfrm>
          </p:grpSpPr>
          <p:grpSp>
            <p:nvGrpSpPr>
              <p:cNvPr id="57627" name="Group 283"/>
              <p:cNvGrpSpPr>
                <a:grpSpLocks/>
              </p:cNvGrpSpPr>
              <p:nvPr/>
            </p:nvGrpSpPr>
            <p:grpSpPr bwMode="auto">
              <a:xfrm>
                <a:off x="454" y="1752"/>
                <a:ext cx="712" cy="1176"/>
                <a:chOff x="454" y="1752"/>
                <a:chExt cx="712" cy="1176"/>
              </a:xfrm>
            </p:grpSpPr>
            <p:sp>
              <p:nvSpPr>
                <p:cNvPr id="57628" name="Freeform 284"/>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7629" name="Freeform 285"/>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7630" name="Freeform 286"/>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7631" name="Group 287"/>
            <p:cNvGrpSpPr>
              <a:grpSpLocks/>
            </p:cNvGrpSpPr>
            <p:nvPr/>
          </p:nvGrpSpPr>
          <p:grpSpPr bwMode="auto">
            <a:xfrm flipH="1">
              <a:off x="3799" y="1744"/>
              <a:ext cx="734" cy="1200"/>
              <a:chOff x="448" y="1746"/>
              <a:chExt cx="724" cy="1188"/>
            </a:xfrm>
          </p:grpSpPr>
          <p:grpSp>
            <p:nvGrpSpPr>
              <p:cNvPr id="57632" name="Group 288"/>
              <p:cNvGrpSpPr>
                <a:grpSpLocks/>
              </p:cNvGrpSpPr>
              <p:nvPr/>
            </p:nvGrpSpPr>
            <p:grpSpPr bwMode="auto">
              <a:xfrm>
                <a:off x="454" y="1752"/>
                <a:ext cx="712" cy="1176"/>
                <a:chOff x="454" y="1752"/>
                <a:chExt cx="712" cy="1176"/>
              </a:xfrm>
            </p:grpSpPr>
            <p:sp>
              <p:nvSpPr>
                <p:cNvPr id="57633" name="Freeform 289"/>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7634" name="Freeform 290"/>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7635" name="Freeform 291"/>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7636" name="Rectangle 292"/>
            <p:cNvSpPr>
              <a:spLocks noChangeArrowheads="1"/>
            </p:cNvSpPr>
            <p:nvPr/>
          </p:nvSpPr>
          <p:spPr bwMode="auto">
            <a:xfrm>
              <a:off x="2126" y="2922"/>
              <a:ext cx="726" cy="22"/>
            </a:xfrm>
            <a:prstGeom prst="rect">
              <a:avLst/>
            </a:prstGeom>
            <a:solidFill>
              <a:srgbClr val="4D4D4D"/>
            </a:solidFill>
            <a:ln w="1143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637" name="Rectangle 293"/>
            <p:cNvSpPr>
              <a:spLocks noChangeArrowheads="1"/>
            </p:cNvSpPr>
            <p:nvPr/>
          </p:nvSpPr>
          <p:spPr bwMode="auto">
            <a:xfrm>
              <a:off x="2909" y="2922"/>
              <a:ext cx="726" cy="22"/>
            </a:xfrm>
            <a:prstGeom prst="rect">
              <a:avLst/>
            </a:prstGeom>
            <a:solidFill>
              <a:srgbClr val="4D4D4D"/>
            </a:solidFill>
            <a:ln w="1143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57606" name="Text Box 262"/>
          <p:cNvSpPr txBox="1">
            <a:spLocks noChangeArrowheads="1"/>
          </p:cNvSpPr>
          <p:nvPr/>
        </p:nvSpPr>
        <p:spPr bwMode="auto">
          <a:xfrm>
            <a:off x="2257425" y="2139950"/>
            <a:ext cx="462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800" dirty="0" smtClean="0">
                <a:solidFill>
                  <a:schemeClr val="bg1"/>
                </a:solidFill>
              </a:rPr>
              <a:t>Walk About and Discuss</a:t>
            </a:r>
            <a:endParaRPr lang="en-GB" sz="2800" dirty="0">
              <a:solidFill>
                <a:schemeClr val="bg1"/>
              </a:solidFill>
            </a:endParaRPr>
          </a:p>
        </p:txBody>
      </p:sp>
    </p:spTree>
    <p:extLst>
      <p:ext uri="{BB962C8B-B14F-4D97-AF65-F5344CB8AC3E}">
        <p14:creationId xmlns:p14="http://schemas.microsoft.com/office/powerpoint/2010/main" val="1244423851"/>
      </p:ext>
    </p:extLst>
  </p:cSld>
  <p:clrMapOvr>
    <a:masterClrMapping/>
  </p:clrMapOvr>
  <p:transition advClick="0"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4" fill="hold" nodeType="afterEffect">
                                  <p:stCondLst>
                                    <p:cond delay="0"/>
                                  </p:stCondLst>
                                  <p:childTnLst>
                                    <p:animEffect transition="out" filter="slide(fromBottom)">
                                      <p:cBhvr>
                                        <p:cTn id="6" dur="500"/>
                                        <p:tgtEl>
                                          <p:spTgt spid="57383"/>
                                        </p:tgtEl>
                                      </p:cBhvr>
                                    </p:animEffect>
                                    <p:set>
                                      <p:cBhvr>
                                        <p:cTn id="7" dur="1" fill="hold">
                                          <p:stCondLst>
                                            <p:cond delay="499"/>
                                          </p:stCondLst>
                                        </p:cTn>
                                        <p:tgtEl>
                                          <p:spTgt spid="57383"/>
                                        </p:tgtEl>
                                        <p:attrNameLst>
                                          <p:attrName>style.visibility</p:attrName>
                                        </p:attrNameLst>
                                      </p:cBhvr>
                                      <p:to>
                                        <p:strVal val="hidden"/>
                                      </p:to>
                                    </p:set>
                                  </p:childTnLst>
                                </p:cTn>
                              </p:par>
                              <p:par>
                                <p:cTn id="8" presetID="12" presetClass="exit" presetSubtype="4" fill="hold" nodeType="withEffect">
                                  <p:stCondLst>
                                    <p:cond delay="0"/>
                                  </p:stCondLst>
                                  <p:childTnLst>
                                    <p:animEffect transition="out" filter="slide(fromBottom)">
                                      <p:cBhvr>
                                        <p:cTn id="9" dur="500"/>
                                        <p:tgtEl>
                                          <p:spTgt spid="57389"/>
                                        </p:tgtEl>
                                      </p:cBhvr>
                                    </p:animEffect>
                                    <p:set>
                                      <p:cBhvr>
                                        <p:cTn id="10" dur="1" fill="hold">
                                          <p:stCondLst>
                                            <p:cond delay="499"/>
                                          </p:stCondLst>
                                        </p:cTn>
                                        <p:tgtEl>
                                          <p:spTgt spid="57389"/>
                                        </p:tgtEl>
                                        <p:attrNameLst>
                                          <p:attrName>style.visibility</p:attrName>
                                        </p:attrNameLst>
                                      </p:cBhvr>
                                      <p:to>
                                        <p:strVal val="hidden"/>
                                      </p:to>
                                    </p:set>
                                  </p:childTnLst>
                                </p:cTn>
                              </p:par>
                              <p:par>
                                <p:cTn id="11" presetID="12" presetClass="exit" presetSubtype="4" fill="hold" nodeType="withEffect">
                                  <p:stCondLst>
                                    <p:cond delay="0"/>
                                  </p:stCondLst>
                                  <p:childTnLst>
                                    <p:animEffect transition="out" filter="slide(fromBottom)">
                                      <p:cBhvr>
                                        <p:cTn id="12" dur="500"/>
                                        <p:tgtEl>
                                          <p:spTgt spid="57398"/>
                                        </p:tgtEl>
                                      </p:cBhvr>
                                    </p:animEffect>
                                    <p:set>
                                      <p:cBhvr>
                                        <p:cTn id="13" dur="1" fill="hold">
                                          <p:stCondLst>
                                            <p:cond delay="499"/>
                                          </p:stCondLst>
                                        </p:cTn>
                                        <p:tgtEl>
                                          <p:spTgt spid="57398"/>
                                        </p:tgtEl>
                                        <p:attrNameLst>
                                          <p:attrName>style.visibility</p:attrName>
                                        </p:attrNameLst>
                                      </p:cBhvr>
                                      <p:to>
                                        <p:strVal val="hidden"/>
                                      </p:to>
                                    </p:set>
                                  </p:childTnLst>
                                </p:cTn>
                              </p:par>
                              <p:par>
                                <p:cTn id="14" presetID="12" presetClass="entr" presetSubtype="1" fill="hold" nodeType="withEffect">
                                  <p:stCondLst>
                                    <p:cond delay="0"/>
                                  </p:stCondLst>
                                  <p:childTnLst>
                                    <p:set>
                                      <p:cBhvr>
                                        <p:cTn id="15" dur="1" fill="hold">
                                          <p:stCondLst>
                                            <p:cond delay="0"/>
                                          </p:stCondLst>
                                        </p:cTn>
                                        <p:tgtEl>
                                          <p:spTgt spid="57428"/>
                                        </p:tgtEl>
                                        <p:attrNameLst>
                                          <p:attrName>style.visibility</p:attrName>
                                        </p:attrNameLst>
                                      </p:cBhvr>
                                      <p:to>
                                        <p:strVal val="visible"/>
                                      </p:to>
                                    </p:set>
                                    <p:animEffect transition="in" filter="slide(fromTop)">
                                      <p:cBhvr>
                                        <p:cTn id="16" dur="500"/>
                                        <p:tgtEl>
                                          <p:spTgt spid="57428"/>
                                        </p:tgtEl>
                                      </p:cBhvr>
                                    </p:animEffect>
                                  </p:childTnLst>
                                </p:cTn>
                              </p:par>
                              <p:par>
                                <p:cTn id="17" presetID="12" presetClass="entr" presetSubtype="1" fill="hold" nodeType="withEffect">
                                  <p:stCondLst>
                                    <p:cond delay="0"/>
                                  </p:stCondLst>
                                  <p:childTnLst>
                                    <p:set>
                                      <p:cBhvr>
                                        <p:cTn id="18" dur="1" fill="hold">
                                          <p:stCondLst>
                                            <p:cond delay="0"/>
                                          </p:stCondLst>
                                        </p:cTn>
                                        <p:tgtEl>
                                          <p:spTgt spid="57425"/>
                                        </p:tgtEl>
                                        <p:attrNameLst>
                                          <p:attrName>style.visibility</p:attrName>
                                        </p:attrNameLst>
                                      </p:cBhvr>
                                      <p:to>
                                        <p:strVal val="visible"/>
                                      </p:to>
                                    </p:set>
                                    <p:animEffect transition="in" filter="slide(fromTop)">
                                      <p:cBhvr>
                                        <p:cTn id="19" dur="500"/>
                                        <p:tgtEl>
                                          <p:spTgt spid="57425"/>
                                        </p:tgtEl>
                                      </p:cBhvr>
                                    </p:animEffect>
                                  </p:childTnLst>
                                </p:cTn>
                              </p:par>
                              <p:par>
                                <p:cTn id="20" presetID="12" presetClass="entr" presetSubtype="1" fill="hold" nodeType="withEffect">
                                  <p:stCondLst>
                                    <p:cond delay="0"/>
                                  </p:stCondLst>
                                  <p:childTnLst>
                                    <p:set>
                                      <p:cBhvr>
                                        <p:cTn id="21" dur="1" fill="hold">
                                          <p:stCondLst>
                                            <p:cond delay="0"/>
                                          </p:stCondLst>
                                        </p:cTn>
                                        <p:tgtEl>
                                          <p:spTgt spid="57386"/>
                                        </p:tgtEl>
                                        <p:attrNameLst>
                                          <p:attrName>style.visibility</p:attrName>
                                        </p:attrNameLst>
                                      </p:cBhvr>
                                      <p:to>
                                        <p:strVal val="visible"/>
                                      </p:to>
                                    </p:set>
                                    <p:animEffect transition="in" filter="slide(fromTop)">
                                      <p:cBhvr>
                                        <p:cTn id="22" dur="500"/>
                                        <p:tgtEl>
                                          <p:spTgt spid="57386"/>
                                        </p:tgtEl>
                                      </p:cBhvr>
                                    </p:animEffect>
                                  </p:childTnLst>
                                </p:cTn>
                              </p:par>
                              <p:par>
                                <p:cTn id="23" presetID="12" presetClass="exit" presetSubtype="4" fill="hold" nodeType="withEffect">
                                  <p:stCondLst>
                                    <p:cond delay="1000"/>
                                  </p:stCondLst>
                                  <p:childTnLst>
                                    <p:animEffect transition="out" filter="slide(fromBottom)">
                                      <p:cBhvr>
                                        <p:cTn id="24" dur="500"/>
                                        <p:tgtEl>
                                          <p:spTgt spid="57386"/>
                                        </p:tgtEl>
                                      </p:cBhvr>
                                    </p:animEffect>
                                    <p:set>
                                      <p:cBhvr>
                                        <p:cTn id="25" dur="1" fill="hold">
                                          <p:stCondLst>
                                            <p:cond delay="499"/>
                                          </p:stCondLst>
                                        </p:cTn>
                                        <p:tgtEl>
                                          <p:spTgt spid="57386"/>
                                        </p:tgtEl>
                                        <p:attrNameLst>
                                          <p:attrName>style.visibility</p:attrName>
                                        </p:attrNameLst>
                                      </p:cBhvr>
                                      <p:to>
                                        <p:strVal val="hidden"/>
                                      </p:to>
                                    </p:set>
                                  </p:childTnLst>
                                </p:cTn>
                              </p:par>
                              <p:par>
                                <p:cTn id="26" presetID="12" presetClass="entr" presetSubtype="1" fill="hold" nodeType="withEffect">
                                  <p:stCondLst>
                                    <p:cond delay="1000"/>
                                  </p:stCondLst>
                                  <p:childTnLst>
                                    <p:set>
                                      <p:cBhvr>
                                        <p:cTn id="27" dur="1" fill="hold">
                                          <p:stCondLst>
                                            <p:cond delay="0"/>
                                          </p:stCondLst>
                                        </p:cTn>
                                        <p:tgtEl>
                                          <p:spTgt spid="57401"/>
                                        </p:tgtEl>
                                        <p:attrNameLst>
                                          <p:attrName>style.visibility</p:attrName>
                                        </p:attrNameLst>
                                      </p:cBhvr>
                                      <p:to>
                                        <p:strVal val="visible"/>
                                      </p:to>
                                    </p:set>
                                    <p:animEffect transition="in" filter="slide(fromTop)">
                                      <p:cBhvr>
                                        <p:cTn id="28" dur="500"/>
                                        <p:tgtEl>
                                          <p:spTgt spid="57401"/>
                                        </p:tgtEl>
                                      </p:cBhvr>
                                    </p:animEffect>
                                  </p:childTnLst>
                                </p:cTn>
                              </p:par>
                              <p:par>
                                <p:cTn id="29" presetID="12" presetClass="exit" presetSubtype="4" fill="hold" nodeType="withEffect">
                                  <p:stCondLst>
                                    <p:cond delay="2000"/>
                                  </p:stCondLst>
                                  <p:childTnLst>
                                    <p:animEffect transition="out" filter="slide(fromBottom)">
                                      <p:cBhvr>
                                        <p:cTn id="30" dur="500"/>
                                        <p:tgtEl>
                                          <p:spTgt spid="57401"/>
                                        </p:tgtEl>
                                      </p:cBhvr>
                                    </p:animEffect>
                                    <p:set>
                                      <p:cBhvr>
                                        <p:cTn id="31" dur="1" fill="hold">
                                          <p:stCondLst>
                                            <p:cond delay="499"/>
                                          </p:stCondLst>
                                        </p:cTn>
                                        <p:tgtEl>
                                          <p:spTgt spid="57401"/>
                                        </p:tgtEl>
                                        <p:attrNameLst>
                                          <p:attrName>style.visibility</p:attrName>
                                        </p:attrNameLst>
                                      </p:cBhvr>
                                      <p:to>
                                        <p:strVal val="hidden"/>
                                      </p:to>
                                    </p:set>
                                  </p:childTnLst>
                                </p:cTn>
                              </p:par>
                              <p:par>
                                <p:cTn id="32" presetID="12" presetClass="entr" presetSubtype="1" fill="hold" nodeType="withEffect">
                                  <p:stCondLst>
                                    <p:cond delay="2000"/>
                                  </p:stCondLst>
                                  <p:childTnLst>
                                    <p:set>
                                      <p:cBhvr>
                                        <p:cTn id="33" dur="1" fill="hold">
                                          <p:stCondLst>
                                            <p:cond delay="0"/>
                                          </p:stCondLst>
                                        </p:cTn>
                                        <p:tgtEl>
                                          <p:spTgt spid="57404"/>
                                        </p:tgtEl>
                                        <p:attrNameLst>
                                          <p:attrName>style.visibility</p:attrName>
                                        </p:attrNameLst>
                                      </p:cBhvr>
                                      <p:to>
                                        <p:strVal val="visible"/>
                                      </p:to>
                                    </p:set>
                                    <p:animEffect transition="in" filter="slide(fromTop)">
                                      <p:cBhvr>
                                        <p:cTn id="34" dur="500"/>
                                        <p:tgtEl>
                                          <p:spTgt spid="57404"/>
                                        </p:tgtEl>
                                      </p:cBhvr>
                                    </p:animEffect>
                                  </p:childTnLst>
                                </p:cTn>
                              </p:par>
                              <p:par>
                                <p:cTn id="35" presetID="12" presetClass="exit" presetSubtype="4" fill="hold" nodeType="withEffect">
                                  <p:stCondLst>
                                    <p:cond delay="3000"/>
                                  </p:stCondLst>
                                  <p:childTnLst>
                                    <p:animEffect transition="out" filter="slide(fromBottom)">
                                      <p:cBhvr>
                                        <p:cTn id="36" dur="500"/>
                                        <p:tgtEl>
                                          <p:spTgt spid="57404"/>
                                        </p:tgtEl>
                                      </p:cBhvr>
                                    </p:animEffect>
                                    <p:set>
                                      <p:cBhvr>
                                        <p:cTn id="37" dur="1" fill="hold">
                                          <p:stCondLst>
                                            <p:cond delay="499"/>
                                          </p:stCondLst>
                                        </p:cTn>
                                        <p:tgtEl>
                                          <p:spTgt spid="57404"/>
                                        </p:tgtEl>
                                        <p:attrNameLst>
                                          <p:attrName>style.visibility</p:attrName>
                                        </p:attrNameLst>
                                      </p:cBhvr>
                                      <p:to>
                                        <p:strVal val="hidden"/>
                                      </p:to>
                                    </p:set>
                                  </p:childTnLst>
                                </p:cTn>
                              </p:par>
                              <p:par>
                                <p:cTn id="38" presetID="12" presetClass="entr" presetSubtype="1" fill="hold" nodeType="withEffect">
                                  <p:stCondLst>
                                    <p:cond delay="3000"/>
                                  </p:stCondLst>
                                  <p:childTnLst>
                                    <p:set>
                                      <p:cBhvr>
                                        <p:cTn id="39" dur="1" fill="hold">
                                          <p:stCondLst>
                                            <p:cond delay="0"/>
                                          </p:stCondLst>
                                        </p:cTn>
                                        <p:tgtEl>
                                          <p:spTgt spid="57407"/>
                                        </p:tgtEl>
                                        <p:attrNameLst>
                                          <p:attrName>style.visibility</p:attrName>
                                        </p:attrNameLst>
                                      </p:cBhvr>
                                      <p:to>
                                        <p:strVal val="visible"/>
                                      </p:to>
                                    </p:set>
                                    <p:animEffect transition="in" filter="slide(fromTop)">
                                      <p:cBhvr>
                                        <p:cTn id="40" dur="500"/>
                                        <p:tgtEl>
                                          <p:spTgt spid="57407"/>
                                        </p:tgtEl>
                                      </p:cBhvr>
                                    </p:animEffect>
                                  </p:childTnLst>
                                </p:cTn>
                              </p:par>
                              <p:par>
                                <p:cTn id="41" presetID="12" presetClass="exit" presetSubtype="4" fill="hold" nodeType="withEffect">
                                  <p:stCondLst>
                                    <p:cond delay="4000"/>
                                  </p:stCondLst>
                                  <p:childTnLst>
                                    <p:animEffect transition="out" filter="slide(fromBottom)">
                                      <p:cBhvr>
                                        <p:cTn id="42" dur="500"/>
                                        <p:tgtEl>
                                          <p:spTgt spid="57407"/>
                                        </p:tgtEl>
                                      </p:cBhvr>
                                    </p:animEffect>
                                    <p:set>
                                      <p:cBhvr>
                                        <p:cTn id="43" dur="1" fill="hold">
                                          <p:stCondLst>
                                            <p:cond delay="499"/>
                                          </p:stCondLst>
                                        </p:cTn>
                                        <p:tgtEl>
                                          <p:spTgt spid="57407"/>
                                        </p:tgtEl>
                                        <p:attrNameLst>
                                          <p:attrName>style.visibility</p:attrName>
                                        </p:attrNameLst>
                                      </p:cBhvr>
                                      <p:to>
                                        <p:strVal val="hidden"/>
                                      </p:to>
                                    </p:set>
                                  </p:childTnLst>
                                </p:cTn>
                              </p:par>
                              <p:par>
                                <p:cTn id="44" presetID="12" presetClass="entr" presetSubtype="1" fill="hold" nodeType="withEffect">
                                  <p:stCondLst>
                                    <p:cond delay="4000"/>
                                  </p:stCondLst>
                                  <p:childTnLst>
                                    <p:set>
                                      <p:cBhvr>
                                        <p:cTn id="45" dur="1" fill="hold">
                                          <p:stCondLst>
                                            <p:cond delay="0"/>
                                          </p:stCondLst>
                                        </p:cTn>
                                        <p:tgtEl>
                                          <p:spTgt spid="57410"/>
                                        </p:tgtEl>
                                        <p:attrNameLst>
                                          <p:attrName>style.visibility</p:attrName>
                                        </p:attrNameLst>
                                      </p:cBhvr>
                                      <p:to>
                                        <p:strVal val="visible"/>
                                      </p:to>
                                    </p:set>
                                    <p:animEffect transition="in" filter="slide(fromTop)">
                                      <p:cBhvr>
                                        <p:cTn id="46" dur="500"/>
                                        <p:tgtEl>
                                          <p:spTgt spid="57410"/>
                                        </p:tgtEl>
                                      </p:cBhvr>
                                    </p:animEffect>
                                  </p:childTnLst>
                                </p:cTn>
                              </p:par>
                              <p:par>
                                <p:cTn id="47" presetID="12" presetClass="exit" presetSubtype="4" fill="hold" nodeType="withEffect">
                                  <p:stCondLst>
                                    <p:cond delay="5000"/>
                                  </p:stCondLst>
                                  <p:childTnLst>
                                    <p:animEffect transition="out" filter="slide(fromBottom)">
                                      <p:cBhvr>
                                        <p:cTn id="48" dur="500"/>
                                        <p:tgtEl>
                                          <p:spTgt spid="57410"/>
                                        </p:tgtEl>
                                      </p:cBhvr>
                                    </p:animEffect>
                                    <p:set>
                                      <p:cBhvr>
                                        <p:cTn id="49" dur="1" fill="hold">
                                          <p:stCondLst>
                                            <p:cond delay="499"/>
                                          </p:stCondLst>
                                        </p:cTn>
                                        <p:tgtEl>
                                          <p:spTgt spid="57410"/>
                                        </p:tgtEl>
                                        <p:attrNameLst>
                                          <p:attrName>style.visibility</p:attrName>
                                        </p:attrNameLst>
                                      </p:cBhvr>
                                      <p:to>
                                        <p:strVal val="hidden"/>
                                      </p:to>
                                    </p:set>
                                  </p:childTnLst>
                                </p:cTn>
                              </p:par>
                              <p:par>
                                <p:cTn id="50" presetID="12" presetClass="entr" presetSubtype="1" fill="hold" nodeType="withEffect">
                                  <p:stCondLst>
                                    <p:cond delay="5000"/>
                                  </p:stCondLst>
                                  <p:childTnLst>
                                    <p:set>
                                      <p:cBhvr>
                                        <p:cTn id="51" dur="1" fill="hold">
                                          <p:stCondLst>
                                            <p:cond delay="0"/>
                                          </p:stCondLst>
                                        </p:cTn>
                                        <p:tgtEl>
                                          <p:spTgt spid="57413"/>
                                        </p:tgtEl>
                                        <p:attrNameLst>
                                          <p:attrName>style.visibility</p:attrName>
                                        </p:attrNameLst>
                                      </p:cBhvr>
                                      <p:to>
                                        <p:strVal val="visible"/>
                                      </p:to>
                                    </p:set>
                                    <p:animEffect transition="in" filter="slide(fromTop)">
                                      <p:cBhvr>
                                        <p:cTn id="52" dur="500"/>
                                        <p:tgtEl>
                                          <p:spTgt spid="57413"/>
                                        </p:tgtEl>
                                      </p:cBhvr>
                                    </p:animEffect>
                                  </p:childTnLst>
                                </p:cTn>
                              </p:par>
                              <p:par>
                                <p:cTn id="53" presetID="12" presetClass="exit" presetSubtype="4" fill="hold" nodeType="withEffect">
                                  <p:stCondLst>
                                    <p:cond delay="6000"/>
                                  </p:stCondLst>
                                  <p:childTnLst>
                                    <p:animEffect transition="out" filter="slide(fromBottom)">
                                      <p:cBhvr>
                                        <p:cTn id="54" dur="500"/>
                                        <p:tgtEl>
                                          <p:spTgt spid="57413"/>
                                        </p:tgtEl>
                                      </p:cBhvr>
                                    </p:animEffect>
                                    <p:set>
                                      <p:cBhvr>
                                        <p:cTn id="55" dur="1" fill="hold">
                                          <p:stCondLst>
                                            <p:cond delay="499"/>
                                          </p:stCondLst>
                                        </p:cTn>
                                        <p:tgtEl>
                                          <p:spTgt spid="57413"/>
                                        </p:tgtEl>
                                        <p:attrNameLst>
                                          <p:attrName>style.visibility</p:attrName>
                                        </p:attrNameLst>
                                      </p:cBhvr>
                                      <p:to>
                                        <p:strVal val="hidden"/>
                                      </p:to>
                                    </p:set>
                                  </p:childTnLst>
                                </p:cTn>
                              </p:par>
                              <p:par>
                                <p:cTn id="56" presetID="12" presetClass="entr" presetSubtype="1" fill="hold" nodeType="withEffect">
                                  <p:stCondLst>
                                    <p:cond delay="6000"/>
                                  </p:stCondLst>
                                  <p:childTnLst>
                                    <p:set>
                                      <p:cBhvr>
                                        <p:cTn id="57" dur="1" fill="hold">
                                          <p:stCondLst>
                                            <p:cond delay="0"/>
                                          </p:stCondLst>
                                        </p:cTn>
                                        <p:tgtEl>
                                          <p:spTgt spid="57416"/>
                                        </p:tgtEl>
                                        <p:attrNameLst>
                                          <p:attrName>style.visibility</p:attrName>
                                        </p:attrNameLst>
                                      </p:cBhvr>
                                      <p:to>
                                        <p:strVal val="visible"/>
                                      </p:to>
                                    </p:set>
                                    <p:animEffect transition="in" filter="slide(fromTop)">
                                      <p:cBhvr>
                                        <p:cTn id="58" dur="500"/>
                                        <p:tgtEl>
                                          <p:spTgt spid="57416"/>
                                        </p:tgtEl>
                                      </p:cBhvr>
                                    </p:animEffect>
                                  </p:childTnLst>
                                </p:cTn>
                              </p:par>
                              <p:par>
                                <p:cTn id="59" presetID="12" presetClass="exit" presetSubtype="4" fill="hold" nodeType="withEffect">
                                  <p:stCondLst>
                                    <p:cond delay="7000"/>
                                  </p:stCondLst>
                                  <p:childTnLst>
                                    <p:animEffect transition="out" filter="slide(fromBottom)">
                                      <p:cBhvr>
                                        <p:cTn id="60" dur="500"/>
                                        <p:tgtEl>
                                          <p:spTgt spid="57416"/>
                                        </p:tgtEl>
                                      </p:cBhvr>
                                    </p:animEffect>
                                    <p:set>
                                      <p:cBhvr>
                                        <p:cTn id="61" dur="1" fill="hold">
                                          <p:stCondLst>
                                            <p:cond delay="499"/>
                                          </p:stCondLst>
                                        </p:cTn>
                                        <p:tgtEl>
                                          <p:spTgt spid="57416"/>
                                        </p:tgtEl>
                                        <p:attrNameLst>
                                          <p:attrName>style.visibility</p:attrName>
                                        </p:attrNameLst>
                                      </p:cBhvr>
                                      <p:to>
                                        <p:strVal val="hidden"/>
                                      </p:to>
                                    </p:set>
                                  </p:childTnLst>
                                </p:cTn>
                              </p:par>
                              <p:par>
                                <p:cTn id="62" presetID="12" presetClass="entr" presetSubtype="1" fill="hold" nodeType="withEffect">
                                  <p:stCondLst>
                                    <p:cond delay="7000"/>
                                  </p:stCondLst>
                                  <p:childTnLst>
                                    <p:set>
                                      <p:cBhvr>
                                        <p:cTn id="63" dur="1" fill="hold">
                                          <p:stCondLst>
                                            <p:cond delay="0"/>
                                          </p:stCondLst>
                                        </p:cTn>
                                        <p:tgtEl>
                                          <p:spTgt spid="57419"/>
                                        </p:tgtEl>
                                        <p:attrNameLst>
                                          <p:attrName>style.visibility</p:attrName>
                                        </p:attrNameLst>
                                      </p:cBhvr>
                                      <p:to>
                                        <p:strVal val="visible"/>
                                      </p:to>
                                    </p:set>
                                    <p:animEffect transition="in" filter="slide(fromTop)">
                                      <p:cBhvr>
                                        <p:cTn id="64" dur="500"/>
                                        <p:tgtEl>
                                          <p:spTgt spid="57419"/>
                                        </p:tgtEl>
                                      </p:cBhvr>
                                    </p:animEffect>
                                  </p:childTnLst>
                                </p:cTn>
                              </p:par>
                              <p:par>
                                <p:cTn id="65" presetID="12" presetClass="exit" presetSubtype="4" fill="hold" nodeType="withEffect">
                                  <p:stCondLst>
                                    <p:cond delay="8000"/>
                                  </p:stCondLst>
                                  <p:childTnLst>
                                    <p:animEffect transition="out" filter="slide(fromBottom)">
                                      <p:cBhvr>
                                        <p:cTn id="66" dur="500"/>
                                        <p:tgtEl>
                                          <p:spTgt spid="57419"/>
                                        </p:tgtEl>
                                      </p:cBhvr>
                                    </p:animEffect>
                                    <p:set>
                                      <p:cBhvr>
                                        <p:cTn id="67" dur="1" fill="hold">
                                          <p:stCondLst>
                                            <p:cond delay="499"/>
                                          </p:stCondLst>
                                        </p:cTn>
                                        <p:tgtEl>
                                          <p:spTgt spid="57419"/>
                                        </p:tgtEl>
                                        <p:attrNameLst>
                                          <p:attrName>style.visibility</p:attrName>
                                        </p:attrNameLst>
                                      </p:cBhvr>
                                      <p:to>
                                        <p:strVal val="hidden"/>
                                      </p:to>
                                    </p:set>
                                  </p:childTnLst>
                                </p:cTn>
                              </p:par>
                              <p:par>
                                <p:cTn id="68" presetID="12" presetClass="entr" presetSubtype="1" fill="hold" nodeType="withEffect">
                                  <p:stCondLst>
                                    <p:cond delay="8000"/>
                                  </p:stCondLst>
                                  <p:childTnLst>
                                    <p:set>
                                      <p:cBhvr>
                                        <p:cTn id="69" dur="1" fill="hold">
                                          <p:stCondLst>
                                            <p:cond delay="0"/>
                                          </p:stCondLst>
                                        </p:cTn>
                                        <p:tgtEl>
                                          <p:spTgt spid="57422"/>
                                        </p:tgtEl>
                                        <p:attrNameLst>
                                          <p:attrName>style.visibility</p:attrName>
                                        </p:attrNameLst>
                                      </p:cBhvr>
                                      <p:to>
                                        <p:strVal val="visible"/>
                                      </p:to>
                                    </p:set>
                                    <p:animEffect transition="in" filter="slide(fromTop)">
                                      <p:cBhvr>
                                        <p:cTn id="70" dur="500"/>
                                        <p:tgtEl>
                                          <p:spTgt spid="57422"/>
                                        </p:tgtEl>
                                      </p:cBhvr>
                                    </p:animEffect>
                                  </p:childTnLst>
                                </p:cTn>
                              </p:par>
                              <p:par>
                                <p:cTn id="71" presetID="12" presetClass="exit" presetSubtype="4" fill="hold" nodeType="withEffect">
                                  <p:stCondLst>
                                    <p:cond delay="9000"/>
                                  </p:stCondLst>
                                  <p:childTnLst>
                                    <p:animEffect transition="out" filter="slide(fromBottom)">
                                      <p:cBhvr>
                                        <p:cTn id="72" dur="500"/>
                                        <p:tgtEl>
                                          <p:spTgt spid="57422"/>
                                        </p:tgtEl>
                                      </p:cBhvr>
                                    </p:animEffect>
                                    <p:set>
                                      <p:cBhvr>
                                        <p:cTn id="73" dur="1" fill="hold">
                                          <p:stCondLst>
                                            <p:cond delay="499"/>
                                          </p:stCondLst>
                                        </p:cTn>
                                        <p:tgtEl>
                                          <p:spTgt spid="57422"/>
                                        </p:tgtEl>
                                        <p:attrNameLst>
                                          <p:attrName>style.visibility</p:attrName>
                                        </p:attrNameLst>
                                      </p:cBhvr>
                                      <p:to>
                                        <p:strVal val="hidden"/>
                                      </p:to>
                                    </p:set>
                                  </p:childTnLst>
                                </p:cTn>
                              </p:par>
                              <p:par>
                                <p:cTn id="74" presetID="12" presetClass="entr" presetSubtype="1" fill="hold" nodeType="withEffect">
                                  <p:stCondLst>
                                    <p:cond delay="9000"/>
                                  </p:stCondLst>
                                  <p:childTnLst>
                                    <p:set>
                                      <p:cBhvr>
                                        <p:cTn id="75" dur="1" fill="hold">
                                          <p:stCondLst>
                                            <p:cond delay="0"/>
                                          </p:stCondLst>
                                        </p:cTn>
                                        <p:tgtEl>
                                          <p:spTgt spid="57434"/>
                                        </p:tgtEl>
                                        <p:attrNameLst>
                                          <p:attrName>style.visibility</p:attrName>
                                        </p:attrNameLst>
                                      </p:cBhvr>
                                      <p:to>
                                        <p:strVal val="visible"/>
                                      </p:to>
                                    </p:set>
                                    <p:animEffect transition="in" filter="slide(fromTop)">
                                      <p:cBhvr>
                                        <p:cTn id="76" dur="500"/>
                                        <p:tgtEl>
                                          <p:spTgt spid="57434"/>
                                        </p:tgtEl>
                                      </p:cBhvr>
                                    </p:animEffect>
                                  </p:childTnLst>
                                </p:cTn>
                              </p:par>
                              <p:par>
                                <p:cTn id="77" presetID="12" presetClass="entr" presetSubtype="1" fill="hold" nodeType="withEffect">
                                  <p:stCondLst>
                                    <p:cond delay="10000"/>
                                  </p:stCondLst>
                                  <p:childTnLst>
                                    <p:set>
                                      <p:cBhvr>
                                        <p:cTn id="78" dur="1" fill="hold">
                                          <p:stCondLst>
                                            <p:cond delay="0"/>
                                          </p:stCondLst>
                                        </p:cTn>
                                        <p:tgtEl>
                                          <p:spTgt spid="57440"/>
                                        </p:tgtEl>
                                        <p:attrNameLst>
                                          <p:attrName>style.visibility</p:attrName>
                                        </p:attrNameLst>
                                      </p:cBhvr>
                                      <p:to>
                                        <p:strVal val="visible"/>
                                      </p:to>
                                    </p:set>
                                    <p:animEffect transition="in" filter="slide(fromTop)">
                                      <p:cBhvr>
                                        <p:cTn id="79" dur="500"/>
                                        <p:tgtEl>
                                          <p:spTgt spid="57440"/>
                                        </p:tgtEl>
                                      </p:cBhvr>
                                    </p:animEffect>
                                  </p:childTnLst>
                                </p:cTn>
                              </p:par>
                              <p:par>
                                <p:cTn id="80" presetID="12" presetClass="exit" presetSubtype="4" fill="hold" nodeType="withEffect">
                                  <p:stCondLst>
                                    <p:cond delay="10000"/>
                                  </p:stCondLst>
                                  <p:childTnLst>
                                    <p:animEffect transition="out" filter="slide(fromBottom)">
                                      <p:cBhvr>
                                        <p:cTn id="81" dur="500"/>
                                        <p:tgtEl>
                                          <p:spTgt spid="57434"/>
                                        </p:tgtEl>
                                      </p:cBhvr>
                                    </p:animEffect>
                                    <p:set>
                                      <p:cBhvr>
                                        <p:cTn id="82" dur="1" fill="hold">
                                          <p:stCondLst>
                                            <p:cond delay="499"/>
                                          </p:stCondLst>
                                        </p:cTn>
                                        <p:tgtEl>
                                          <p:spTgt spid="57434"/>
                                        </p:tgtEl>
                                        <p:attrNameLst>
                                          <p:attrName>style.visibility</p:attrName>
                                        </p:attrNameLst>
                                      </p:cBhvr>
                                      <p:to>
                                        <p:strVal val="hidden"/>
                                      </p:to>
                                    </p:set>
                                  </p:childTnLst>
                                </p:cTn>
                              </p:par>
                              <p:par>
                                <p:cTn id="83" presetID="12" presetClass="exit" presetSubtype="4" fill="hold" nodeType="withEffect">
                                  <p:stCondLst>
                                    <p:cond delay="10000"/>
                                  </p:stCondLst>
                                  <p:childTnLst>
                                    <p:animEffect transition="out" filter="slide(fromBottom)">
                                      <p:cBhvr>
                                        <p:cTn id="84" dur="500"/>
                                        <p:tgtEl>
                                          <p:spTgt spid="57425"/>
                                        </p:tgtEl>
                                      </p:cBhvr>
                                    </p:animEffect>
                                    <p:set>
                                      <p:cBhvr>
                                        <p:cTn id="85" dur="1" fill="hold">
                                          <p:stCondLst>
                                            <p:cond delay="499"/>
                                          </p:stCondLst>
                                        </p:cTn>
                                        <p:tgtEl>
                                          <p:spTgt spid="57425"/>
                                        </p:tgtEl>
                                        <p:attrNameLst>
                                          <p:attrName>style.visibility</p:attrName>
                                        </p:attrNameLst>
                                      </p:cBhvr>
                                      <p:to>
                                        <p:strVal val="hidden"/>
                                      </p:to>
                                    </p:set>
                                  </p:childTnLst>
                                </p:cTn>
                              </p:par>
                              <p:par>
                                <p:cTn id="86" presetID="12" presetClass="entr" presetSubtype="1" fill="hold" nodeType="withEffect">
                                  <p:stCondLst>
                                    <p:cond delay="10000"/>
                                  </p:stCondLst>
                                  <p:childTnLst>
                                    <p:set>
                                      <p:cBhvr>
                                        <p:cTn id="87" dur="1" fill="hold">
                                          <p:stCondLst>
                                            <p:cond delay="0"/>
                                          </p:stCondLst>
                                        </p:cTn>
                                        <p:tgtEl>
                                          <p:spTgt spid="57437"/>
                                        </p:tgtEl>
                                        <p:attrNameLst>
                                          <p:attrName>style.visibility</p:attrName>
                                        </p:attrNameLst>
                                      </p:cBhvr>
                                      <p:to>
                                        <p:strVal val="visible"/>
                                      </p:to>
                                    </p:set>
                                    <p:animEffect transition="in" filter="slide(fromTop)">
                                      <p:cBhvr>
                                        <p:cTn id="88" dur="500"/>
                                        <p:tgtEl>
                                          <p:spTgt spid="57437"/>
                                        </p:tgtEl>
                                      </p:cBhvr>
                                    </p:animEffect>
                                  </p:childTnLst>
                                </p:cTn>
                              </p:par>
                              <p:par>
                                <p:cTn id="89" presetID="12" presetClass="exit" presetSubtype="4" fill="hold" nodeType="withEffect">
                                  <p:stCondLst>
                                    <p:cond delay="11000"/>
                                  </p:stCondLst>
                                  <p:childTnLst>
                                    <p:animEffect transition="out" filter="slide(fromBottom)">
                                      <p:cBhvr>
                                        <p:cTn id="90" dur="500"/>
                                        <p:tgtEl>
                                          <p:spTgt spid="57440"/>
                                        </p:tgtEl>
                                      </p:cBhvr>
                                    </p:animEffect>
                                    <p:set>
                                      <p:cBhvr>
                                        <p:cTn id="91" dur="1" fill="hold">
                                          <p:stCondLst>
                                            <p:cond delay="499"/>
                                          </p:stCondLst>
                                        </p:cTn>
                                        <p:tgtEl>
                                          <p:spTgt spid="57440"/>
                                        </p:tgtEl>
                                        <p:attrNameLst>
                                          <p:attrName>style.visibility</p:attrName>
                                        </p:attrNameLst>
                                      </p:cBhvr>
                                      <p:to>
                                        <p:strVal val="hidden"/>
                                      </p:to>
                                    </p:set>
                                  </p:childTnLst>
                                </p:cTn>
                              </p:par>
                              <p:par>
                                <p:cTn id="92" presetID="12" presetClass="entr" presetSubtype="1" fill="hold" nodeType="withEffect">
                                  <p:stCondLst>
                                    <p:cond delay="11000"/>
                                  </p:stCondLst>
                                  <p:childTnLst>
                                    <p:set>
                                      <p:cBhvr>
                                        <p:cTn id="93" dur="1" fill="hold">
                                          <p:stCondLst>
                                            <p:cond delay="0"/>
                                          </p:stCondLst>
                                        </p:cTn>
                                        <p:tgtEl>
                                          <p:spTgt spid="57443"/>
                                        </p:tgtEl>
                                        <p:attrNameLst>
                                          <p:attrName>style.visibility</p:attrName>
                                        </p:attrNameLst>
                                      </p:cBhvr>
                                      <p:to>
                                        <p:strVal val="visible"/>
                                      </p:to>
                                    </p:set>
                                    <p:animEffect transition="in" filter="slide(fromTop)">
                                      <p:cBhvr>
                                        <p:cTn id="94" dur="500"/>
                                        <p:tgtEl>
                                          <p:spTgt spid="57443"/>
                                        </p:tgtEl>
                                      </p:cBhvr>
                                    </p:animEffect>
                                  </p:childTnLst>
                                </p:cTn>
                              </p:par>
                              <p:par>
                                <p:cTn id="95" presetID="12" presetClass="exit" presetSubtype="4" fill="hold" nodeType="withEffect">
                                  <p:stCondLst>
                                    <p:cond delay="12000"/>
                                  </p:stCondLst>
                                  <p:childTnLst>
                                    <p:animEffect transition="out" filter="slide(fromBottom)">
                                      <p:cBhvr>
                                        <p:cTn id="96" dur="500"/>
                                        <p:tgtEl>
                                          <p:spTgt spid="57443"/>
                                        </p:tgtEl>
                                      </p:cBhvr>
                                    </p:animEffect>
                                    <p:set>
                                      <p:cBhvr>
                                        <p:cTn id="97" dur="1" fill="hold">
                                          <p:stCondLst>
                                            <p:cond delay="499"/>
                                          </p:stCondLst>
                                        </p:cTn>
                                        <p:tgtEl>
                                          <p:spTgt spid="57443"/>
                                        </p:tgtEl>
                                        <p:attrNameLst>
                                          <p:attrName>style.visibility</p:attrName>
                                        </p:attrNameLst>
                                      </p:cBhvr>
                                      <p:to>
                                        <p:strVal val="hidden"/>
                                      </p:to>
                                    </p:set>
                                  </p:childTnLst>
                                </p:cTn>
                              </p:par>
                              <p:par>
                                <p:cTn id="98" presetID="12" presetClass="entr" presetSubtype="1" fill="hold" nodeType="withEffect">
                                  <p:stCondLst>
                                    <p:cond delay="12000"/>
                                  </p:stCondLst>
                                  <p:childTnLst>
                                    <p:set>
                                      <p:cBhvr>
                                        <p:cTn id="99" dur="1" fill="hold">
                                          <p:stCondLst>
                                            <p:cond delay="0"/>
                                          </p:stCondLst>
                                        </p:cTn>
                                        <p:tgtEl>
                                          <p:spTgt spid="57446"/>
                                        </p:tgtEl>
                                        <p:attrNameLst>
                                          <p:attrName>style.visibility</p:attrName>
                                        </p:attrNameLst>
                                      </p:cBhvr>
                                      <p:to>
                                        <p:strVal val="visible"/>
                                      </p:to>
                                    </p:set>
                                    <p:animEffect transition="in" filter="slide(fromTop)">
                                      <p:cBhvr>
                                        <p:cTn id="100" dur="500"/>
                                        <p:tgtEl>
                                          <p:spTgt spid="57446"/>
                                        </p:tgtEl>
                                      </p:cBhvr>
                                    </p:animEffect>
                                  </p:childTnLst>
                                </p:cTn>
                              </p:par>
                              <p:par>
                                <p:cTn id="101" presetID="12" presetClass="exit" presetSubtype="4" fill="hold" nodeType="withEffect">
                                  <p:stCondLst>
                                    <p:cond delay="13000"/>
                                  </p:stCondLst>
                                  <p:childTnLst>
                                    <p:animEffect transition="out" filter="slide(fromBottom)">
                                      <p:cBhvr>
                                        <p:cTn id="102" dur="500"/>
                                        <p:tgtEl>
                                          <p:spTgt spid="57446"/>
                                        </p:tgtEl>
                                      </p:cBhvr>
                                    </p:animEffect>
                                    <p:set>
                                      <p:cBhvr>
                                        <p:cTn id="103" dur="1" fill="hold">
                                          <p:stCondLst>
                                            <p:cond delay="499"/>
                                          </p:stCondLst>
                                        </p:cTn>
                                        <p:tgtEl>
                                          <p:spTgt spid="57446"/>
                                        </p:tgtEl>
                                        <p:attrNameLst>
                                          <p:attrName>style.visibility</p:attrName>
                                        </p:attrNameLst>
                                      </p:cBhvr>
                                      <p:to>
                                        <p:strVal val="hidden"/>
                                      </p:to>
                                    </p:set>
                                  </p:childTnLst>
                                </p:cTn>
                              </p:par>
                              <p:par>
                                <p:cTn id="104" presetID="12" presetClass="entr" presetSubtype="1" fill="hold" nodeType="withEffect">
                                  <p:stCondLst>
                                    <p:cond delay="13000"/>
                                  </p:stCondLst>
                                  <p:childTnLst>
                                    <p:set>
                                      <p:cBhvr>
                                        <p:cTn id="105" dur="1" fill="hold">
                                          <p:stCondLst>
                                            <p:cond delay="0"/>
                                          </p:stCondLst>
                                        </p:cTn>
                                        <p:tgtEl>
                                          <p:spTgt spid="57449"/>
                                        </p:tgtEl>
                                        <p:attrNameLst>
                                          <p:attrName>style.visibility</p:attrName>
                                        </p:attrNameLst>
                                      </p:cBhvr>
                                      <p:to>
                                        <p:strVal val="visible"/>
                                      </p:to>
                                    </p:set>
                                    <p:animEffect transition="in" filter="slide(fromTop)">
                                      <p:cBhvr>
                                        <p:cTn id="106" dur="500"/>
                                        <p:tgtEl>
                                          <p:spTgt spid="57449"/>
                                        </p:tgtEl>
                                      </p:cBhvr>
                                    </p:animEffect>
                                  </p:childTnLst>
                                </p:cTn>
                              </p:par>
                              <p:par>
                                <p:cTn id="107" presetID="12" presetClass="exit" presetSubtype="4" fill="hold" nodeType="withEffect">
                                  <p:stCondLst>
                                    <p:cond delay="14000"/>
                                  </p:stCondLst>
                                  <p:childTnLst>
                                    <p:animEffect transition="out" filter="slide(fromBottom)">
                                      <p:cBhvr>
                                        <p:cTn id="108" dur="500"/>
                                        <p:tgtEl>
                                          <p:spTgt spid="57449"/>
                                        </p:tgtEl>
                                      </p:cBhvr>
                                    </p:animEffect>
                                    <p:set>
                                      <p:cBhvr>
                                        <p:cTn id="109" dur="1" fill="hold">
                                          <p:stCondLst>
                                            <p:cond delay="499"/>
                                          </p:stCondLst>
                                        </p:cTn>
                                        <p:tgtEl>
                                          <p:spTgt spid="57449"/>
                                        </p:tgtEl>
                                        <p:attrNameLst>
                                          <p:attrName>style.visibility</p:attrName>
                                        </p:attrNameLst>
                                      </p:cBhvr>
                                      <p:to>
                                        <p:strVal val="hidden"/>
                                      </p:to>
                                    </p:set>
                                  </p:childTnLst>
                                </p:cTn>
                              </p:par>
                              <p:par>
                                <p:cTn id="110" presetID="12" presetClass="entr" presetSubtype="1" fill="hold" nodeType="withEffect">
                                  <p:stCondLst>
                                    <p:cond delay="14000"/>
                                  </p:stCondLst>
                                  <p:childTnLst>
                                    <p:set>
                                      <p:cBhvr>
                                        <p:cTn id="111" dur="1" fill="hold">
                                          <p:stCondLst>
                                            <p:cond delay="0"/>
                                          </p:stCondLst>
                                        </p:cTn>
                                        <p:tgtEl>
                                          <p:spTgt spid="57452"/>
                                        </p:tgtEl>
                                        <p:attrNameLst>
                                          <p:attrName>style.visibility</p:attrName>
                                        </p:attrNameLst>
                                      </p:cBhvr>
                                      <p:to>
                                        <p:strVal val="visible"/>
                                      </p:to>
                                    </p:set>
                                    <p:animEffect transition="in" filter="slide(fromTop)">
                                      <p:cBhvr>
                                        <p:cTn id="112" dur="500"/>
                                        <p:tgtEl>
                                          <p:spTgt spid="57452"/>
                                        </p:tgtEl>
                                      </p:cBhvr>
                                    </p:animEffect>
                                  </p:childTnLst>
                                </p:cTn>
                              </p:par>
                              <p:par>
                                <p:cTn id="113" presetID="12" presetClass="exit" presetSubtype="4" fill="hold" nodeType="withEffect">
                                  <p:stCondLst>
                                    <p:cond delay="15000"/>
                                  </p:stCondLst>
                                  <p:childTnLst>
                                    <p:animEffect transition="out" filter="slide(fromBottom)">
                                      <p:cBhvr>
                                        <p:cTn id="114" dur="500"/>
                                        <p:tgtEl>
                                          <p:spTgt spid="57452"/>
                                        </p:tgtEl>
                                      </p:cBhvr>
                                    </p:animEffect>
                                    <p:set>
                                      <p:cBhvr>
                                        <p:cTn id="115" dur="1" fill="hold">
                                          <p:stCondLst>
                                            <p:cond delay="499"/>
                                          </p:stCondLst>
                                        </p:cTn>
                                        <p:tgtEl>
                                          <p:spTgt spid="57452"/>
                                        </p:tgtEl>
                                        <p:attrNameLst>
                                          <p:attrName>style.visibility</p:attrName>
                                        </p:attrNameLst>
                                      </p:cBhvr>
                                      <p:to>
                                        <p:strVal val="hidden"/>
                                      </p:to>
                                    </p:set>
                                  </p:childTnLst>
                                </p:cTn>
                              </p:par>
                              <p:par>
                                <p:cTn id="116" presetID="12" presetClass="entr" presetSubtype="1" fill="hold" nodeType="withEffect">
                                  <p:stCondLst>
                                    <p:cond delay="15000"/>
                                  </p:stCondLst>
                                  <p:childTnLst>
                                    <p:set>
                                      <p:cBhvr>
                                        <p:cTn id="117" dur="1" fill="hold">
                                          <p:stCondLst>
                                            <p:cond delay="0"/>
                                          </p:stCondLst>
                                        </p:cTn>
                                        <p:tgtEl>
                                          <p:spTgt spid="57455"/>
                                        </p:tgtEl>
                                        <p:attrNameLst>
                                          <p:attrName>style.visibility</p:attrName>
                                        </p:attrNameLst>
                                      </p:cBhvr>
                                      <p:to>
                                        <p:strVal val="visible"/>
                                      </p:to>
                                    </p:set>
                                    <p:animEffect transition="in" filter="slide(fromTop)">
                                      <p:cBhvr>
                                        <p:cTn id="118" dur="500"/>
                                        <p:tgtEl>
                                          <p:spTgt spid="57455"/>
                                        </p:tgtEl>
                                      </p:cBhvr>
                                    </p:animEffect>
                                  </p:childTnLst>
                                </p:cTn>
                              </p:par>
                              <p:par>
                                <p:cTn id="119" presetID="12" presetClass="exit" presetSubtype="4" fill="hold" nodeType="withEffect">
                                  <p:stCondLst>
                                    <p:cond delay="16000"/>
                                  </p:stCondLst>
                                  <p:childTnLst>
                                    <p:animEffect transition="out" filter="slide(fromBottom)">
                                      <p:cBhvr>
                                        <p:cTn id="120" dur="500"/>
                                        <p:tgtEl>
                                          <p:spTgt spid="57455"/>
                                        </p:tgtEl>
                                      </p:cBhvr>
                                    </p:animEffect>
                                    <p:set>
                                      <p:cBhvr>
                                        <p:cTn id="121" dur="1" fill="hold">
                                          <p:stCondLst>
                                            <p:cond delay="499"/>
                                          </p:stCondLst>
                                        </p:cTn>
                                        <p:tgtEl>
                                          <p:spTgt spid="57455"/>
                                        </p:tgtEl>
                                        <p:attrNameLst>
                                          <p:attrName>style.visibility</p:attrName>
                                        </p:attrNameLst>
                                      </p:cBhvr>
                                      <p:to>
                                        <p:strVal val="hidden"/>
                                      </p:to>
                                    </p:set>
                                  </p:childTnLst>
                                </p:cTn>
                              </p:par>
                              <p:par>
                                <p:cTn id="122" presetID="12" presetClass="entr" presetSubtype="1" fill="hold" nodeType="withEffect">
                                  <p:stCondLst>
                                    <p:cond delay="16000"/>
                                  </p:stCondLst>
                                  <p:childTnLst>
                                    <p:set>
                                      <p:cBhvr>
                                        <p:cTn id="123" dur="1" fill="hold">
                                          <p:stCondLst>
                                            <p:cond delay="0"/>
                                          </p:stCondLst>
                                        </p:cTn>
                                        <p:tgtEl>
                                          <p:spTgt spid="57458"/>
                                        </p:tgtEl>
                                        <p:attrNameLst>
                                          <p:attrName>style.visibility</p:attrName>
                                        </p:attrNameLst>
                                      </p:cBhvr>
                                      <p:to>
                                        <p:strVal val="visible"/>
                                      </p:to>
                                    </p:set>
                                    <p:animEffect transition="in" filter="slide(fromTop)">
                                      <p:cBhvr>
                                        <p:cTn id="124" dur="500"/>
                                        <p:tgtEl>
                                          <p:spTgt spid="57458"/>
                                        </p:tgtEl>
                                      </p:cBhvr>
                                    </p:animEffect>
                                  </p:childTnLst>
                                </p:cTn>
                              </p:par>
                              <p:par>
                                <p:cTn id="125" presetID="12" presetClass="exit" presetSubtype="4" fill="hold" nodeType="withEffect">
                                  <p:stCondLst>
                                    <p:cond delay="17000"/>
                                  </p:stCondLst>
                                  <p:childTnLst>
                                    <p:animEffect transition="out" filter="slide(fromBottom)">
                                      <p:cBhvr>
                                        <p:cTn id="126" dur="500"/>
                                        <p:tgtEl>
                                          <p:spTgt spid="57458"/>
                                        </p:tgtEl>
                                      </p:cBhvr>
                                    </p:animEffect>
                                    <p:set>
                                      <p:cBhvr>
                                        <p:cTn id="127" dur="1" fill="hold">
                                          <p:stCondLst>
                                            <p:cond delay="499"/>
                                          </p:stCondLst>
                                        </p:cTn>
                                        <p:tgtEl>
                                          <p:spTgt spid="57458"/>
                                        </p:tgtEl>
                                        <p:attrNameLst>
                                          <p:attrName>style.visibility</p:attrName>
                                        </p:attrNameLst>
                                      </p:cBhvr>
                                      <p:to>
                                        <p:strVal val="hidden"/>
                                      </p:to>
                                    </p:set>
                                  </p:childTnLst>
                                </p:cTn>
                              </p:par>
                              <p:par>
                                <p:cTn id="128" presetID="12" presetClass="entr" presetSubtype="1" fill="hold" nodeType="withEffect">
                                  <p:stCondLst>
                                    <p:cond delay="17000"/>
                                  </p:stCondLst>
                                  <p:childTnLst>
                                    <p:set>
                                      <p:cBhvr>
                                        <p:cTn id="129" dur="1" fill="hold">
                                          <p:stCondLst>
                                            <p:cond delay="0"/>
                                          </p:stCondLst>
                                        </p:cTn>
                                        <p:tgtEl>
                                          <p:spTgt spid="57461"/>
                                        </p:tgtEl>
                                        <p:attrNameLst>
                                          <p:attrName>style.visibility</p:attrName>
                                        </p:attrNameLst>
                                      </p:cBhvr>
                                      <p:to>
                                        <p:strVal val="visible"/>
                                      </p:to>
                                    </p:set>
                                    <p:animEffect transition="in" filter="slide(fromTop)">
                                      <p:cBhvr>
                                        <p:cTn id="130" dur="500"/>
                                        <p:tgtEl>
                                          <p:spTgt spid="57461"/>
                                        </p:tgtEl>
                                      </p:cBhvr>
                                    </p:animEffect>
                                  </p:childTnLst>
                                </p:cTn>
                              </p:par>
                              <p:par>
                                <p:cTn id="131" presetID="12" presetClass="exit" presetSubtype="4" fill="hold" nodeType="withEffect">
                                  <p:stCondLst>
                                    <p:cond delay="18000"/>
                                  </p:stCondLst>
                                  <p:childTnLst>
                                    <p:animEffect transition="out" filter="slide(fromBottom)">
                                      <p:cBhvr>
                                        <p:cTn id="132" dur="500"/>
                                        <p:tgtEl>
                                          <p:spTgt spid="57461"/>
                                        </p:tgtEl>
                                      </p:cBhvr>
                                    </p:animEffect>
                                    <p:set>
                                      <p:cBhvr>
                                        <p:cTn id="133" dur="1" fill="hold">
                                          <p:stCondLst>
                                            <p:cond delay="499"/>
                                          </p:stCondLst>
                                        </p:cTn>
                                        <p:tgtEl>
                                          <p:spTgt spid="57461"/>
                                        </p:tgtEl>
                                        <p:attrNameLst>
                                          <p:attrName>style.visibility</p:attrName>
                                        </p:attrNameLst>
                                      </p:cBhvr>
                                      <p:to>
                                        <p:strVal val="hidden"/>
                                      </p:to>
                                    </p:set>
                                  </p:childTnLst>
                                </p:cTn>
                              </p:par>
                              <p:par>
                                <p:cTn id="134" presetID="12" presetClass="entr" presetSubtype="1" fill="hold" nodeType="withEffect">
                                  <p:stCondLst>
                                    <p:cond delay="18000"/>
                                  </p:stCondLst>
                                  <p:childTnLst>
                                    <p:set>
                                      <p:cBhvr>
                                        <p:cTn id="135" dur="1" fill="hold">
                                          <p:stCondLst>
                                            <p:cond delay="0"/>
                                          </p:stCondLst>
                                        </p:cTn>
                                        <p:tgtEl>
                                          <p:spTgt spid="57464"/>
                                        </p:tgtEl>
                                        <p:attrNameLst>
                                          <p:attrName>style.visibility</p:attrName>
                                        </p:attrNameLst>
                                      </p:cBhvr>
                                      <p:to>
                                        <p:strVal val="visible"/>
                                      </p:to>
                                    </p:set>
                                    <p:animEffect transition="in" filter="slide(fromTop)">
                                      <p:cBhvr>
                                        <p:cTn id="136" dur="500"/>
                                        <p:tgtEl>
                                          <p:spTgt spid="57464"/>
                                        </p:tgtEl>
                                      </p:cBhvr>
                                    </p:animEffect>
                                  </p:childTnLst>
                                </p:cTn>
                              </p:par>
                              <p:par>
                                <p:cTn id="137" presetID="12" presetClass="exit" presetSubtype="4" fill="hold" nodeType="withEffect">
                                  <p:stCondLst>
                                    <p:cond delay="19000"/>
                                  </p:stCondLst>
                                  <p:childTnLst>
                                    <p:animEffect transition="out" filter="slide(fromBottom)">
                                      <p:cBhvr>
                                        <p:cTn id="138" dur="500"/>
                                        <p:tgtEl>
                                          <p:spTgt spid="57464"/>
                                        </p:tgtEl>
                                      </p:cBhvr>
                                    </p:animEffect>
                                    <p:set>
                                      <p:cBhvr>
                                        <p:cTn id="139" dur="1" fill="hold">
                                          <p:stCondLst>
                                            <p:cond delay="499"/>
                                          </p:stCondLst>
                                        </p:cTn>
                                        <p:tgtEl>
                                          <p:spTgt spid="57464"/>
                                        </p:tgtEl>
                                        <p:attrNameLst>
                                          <p:attrName>style.visibility</p:attrName>
                                        </p:attrNameLst>
                                      </p:cBhvr>
                                      <p:to>
                                        <p:strVal val="hidden"/>
                                      </p:to>
                                    </p:set>
                                  </p:childTnLst>
                                </p:cTn>
                              </p:par>
                              <p:par>
                                <p:cTn id="140" presetID="12" presetClass="entr" presetSubtype="1" fill="hold" nodeType="withEffect">
                                  <p:stCondLst>
                                    <p:cond delay="19000"/>
                                  </p:stCondLst>
                                  <p:childTnLst>
                                    <p:set>
                                      <p:cBhvr>
                                        <p:cTn id="141" dur="1" fill="hold">
                                          <p:stCondLst>
                                            <p:cond delay="0"/>
                                          </p:stCondLst>
                                        </p:cTn>
                                        <p:tgtEl>
                                          <p:spTgt spid="57467"/>
                                        </p:tgtEl>
                                        <p:attrNameLst>
                                          <p:attrName>style.visibility</p:attrName>
                                        </p:attrNameLst>
                                      </p:cBhvr>
                                      <p:to>
                                        <p:strVal val="visible"/>
                                      </p:to>
                                    </p:set>
                                    <p:animEffect transition="in" filter="slide(fromTop)">
                                      <p:cBhvr>
                                        <p:cTn id="142" dur="500"/>
                                        <p:tgtEl>
                                          <p:spTgt spid="57467"/>
                                        </p:tgtEl>
                                      </p:cBhvr>
                                    </p:animEffect>
                                  </p:childTnLst>
                                </p:cTn>
                              </p:par>
                              <p:par>
                                <p:cTn id="143" presetID="12" presetClass="exit" presetSubtype="4" fill="hold" nodeType="withEffect">
                                  <p:stCondLst>
                                    <p:cond delay="20000"/>
                                  </p:stCondLst>
                                  <p:childTnLst>
                                    <p:animEffect transition="out" filter="slide(fromBottom)">
                                      <p:cBhvr>
                                        <p:cTn id="144" dur="500"/>
                                        <p:tgtEl>
                                          <p:spTgt spid="57467"/>
                                        </p:tgtEl>
                                      </p:cBhvr>
                                    </p:animEffect>
                                    <p:set>
                                      <p:cBhvr>
                                        <p:cTn id="145" dur="1" fill="hold">
                                          <p:stCondLst>
                                            <p:cond delay="499"/>
                                          </p:stCondLst>
                                        </p:cTn>
                                        <p:tgtEl>
                                          <p:spTgt spid="57467"/>
                                        </p:tgtEl>
                                        <p:attrNameLst>
                                          <p:attrName>style.visibility</p:attrName>
                                        </p:attrNameLst>
                                      </p:cBhvr>
                                      <p:to>
                                        <p:strVal val="hidden"/>
                                      </p:to>
                                    </p:set>
                                  </p:childTnLst>
                                </p:cTn>
                              </p:par>
                              <p:par>
                                <p:cTn id="146" presetID="12" presetClass="exit" presetSubtype="4" fill="hold" nodeType="withEffect">
                                  <p:stCondLst>
                                    <p:cond delay="20000"/>
                                  </p:stCondLst>
                                  <p:childTnLst>
                                    <p:animEffect transition="out" filter="slide(fromBottom)">
                                      <p:cBhvr>
                                        <p:cTn id="147" dur="500"/>
                                        <p:tgtEl>
                                          <p:spTgt spid="57437"/>
                                        </p:tgtEl>
                                      </p:cBhvr>
                                    </p:animEffect>
                                    <p:set>
                                      <p:cBhvr>
                                        <p:cTn id="148" dur="1" fill="hold">
                                          <p:stCondLst>
                                            <p:cond delay="499"/>
                                          </p:stCondLst>
                                        </p:cTn>
                                        <p:tgtEl>
                                          <p:spTgt spid="57437"/>
                                        </p:tgtEl>
                                        <p:attrNameLst>
                                          <p:attrName>style.visibility</p:attrName>
                                        </p:attrNameLst>
                                      </p:cBhvr>
                                      <p:to>
                                        <p:strVal val="hidden"/>
                                      </p:to>
                                    </p:set>
                                  </p:childTnLst>
                                </p:cTn>
                              </p:par>
                              <p:par>
                                <p:cTn id="149" presetID="12" presetClass="entr" presetSubtype="1" fill="hold" nodeType="withEffect">
                                  <p:stCondLst>
                                    <p:cond delay="20000"/>
                                  </p:stCondLst>
                                  <p:childTnLst>
                                    <p:set>
                                      <p:cBhvr>
                                        <p:cTn id="150" dur="1" fill="hold">
                                          <p:stCondLst>
                                            <p:cond delay="0"/>
                                          </p:stCondLst>
                                        </p:cTn>
                                        <p:tgtEl>
                                          <p:spTgt spid="57470"/>
                                        </p:tgtEl>
                                        <p:attrNameLst>
                                          <p:attrName>style.visibility</p:attrName>
                                        </p:attrNameLst>
                                      </p:cBhvr>
                                      <p:to>
                                        <p:strVal val="visible"/>
                                      </p:to>
                                    </p:set>
                                    <p:animEffect transition="in" filter="slide(fromTop)">
                                      <p:cBhvr>
                                        <p:cTn id="151" dur="500"/>
                                        <p:tgtEl>
                                          <p:spTgt spid="57470"/>
                                        </p:tgtEl>
                                      </p:cBhvr>
                                    </p:animEffect>
                                  </p:childTnLst>
                                </p:cTn>
                              </p:par>
                              <p:par>
                                <p:cTn id="152" presetID="12" presetClass="entr" presetSubtype="1" fill="hold" nodeType="withEffect">
                                  <p:stCondLst>
                                    <p:cond delay="20000"/>
                                  </p:stCondLst>
                                  <p:childTnLst>
                                    <p:set>
                                      <p:cBhvr>
                                        <p:cTn id="153" dur="1" fill="hold">
                                          <p:stCondLst>
                                            <p:cond delay="0"/>
                                          </p:stCondLst>
                                        </p:cTn>
                                        <p:tgtEl>
                                          <p:spTgt spid="57473"/>
                                        </p:tgtEl>
                                        <p:attrNameLst>
                                          <p:attrName>style.visibility</p:attrName>
                                        </p:attrNameLst>
                                      </p:cBhvr>
                                      <p:to>
                                        <p:strVal val="visible"/>
                                      </p:to>
                                    </p:set>
                                    <p:animEffect transition="in" filter="slide(fromTop)">
                                      <p:cBhvr>
                                        <p:cTn id="154" dur="500"/>
                                        <p:tgtEl>
                                          <p:spTgt spid="57473"/>
                                        </p:tgtEl>
                                      </p:cBhvr>
                                    </p:animEffect>
                                  </p:childTnLst>
                                </p:cTn>
                              </p:par>
                              <p:par>
                                <p:cTn id="155" presetID="12" presetClass="exit" presetSubtype="4" fill="hold" nodeType="withEffect">
                                  <p:stCondLst>
                                    <p:cond delay="21000"/>
                                  </p:stCondLst>
                                  <p:childTnLst>
                                    <p:animEffect transition="out" filter="slide(fromBottom)">
                                      <p:cBhvr>
                                        <p:cTn id="156" dur="500"/>
                                        <p:tgtEl>
                                          <p:spTgt spid="57473"/>
                                        </p:tgtEl>
                                      </p:cBhvr>
                                    </p:animEffect>
                                    <p:set>
                                      <p:cBhvr>
                                        <p:cTn id="157" dur="1" fill="hold">
                                          <p:stCondLst>
                                            <p:cond delay="499"/>
                                          </p:stCondLst>
                                        </p:cTn>
                                        <p:tgtEl>
                                          <p:spTgt spid="57473"/>
                                        </p:tgtEl>
                                        <p:attrNameLst>
                                          <p:attrName>style.visibility</p:attrName>
                                        </p:attrNameLst>
                                      </p:cBhvr>
                                      <p:to>
                                        <p:strVal val="hidden"/>
                                      </p:to>
                                    </p:set>
                                  </p:childTnLst>
                                </p:cTn>
                              </p:par>
                              <p:par>
                                <p:cTn id="158" presetID="12" presetClass="entr" presetSubtype="1" fill="hold" nodeType="withEffect">
                                  <p:stCondLst>
                                    <p:cond delay="21000"/>
                                  </p:stCondLst>
                                  <p:childTnLst>
                                    <p:set>
                                      <p:cBhvr>
                                        <p:cTn id="159" dur="1" fill="hold">
                                          <p:stCondLst>
                                            <p:cond delay="0"/>
                                          </p:stCondLst>
                                        </p:cTn>
                                        <p:tgtEl>
                                          <p:spTgt spid="57476"/>
                                        </p:tgtEl>
                                        <p:attrNameLst>
                                          <p:attrName>style.visibility</p:attrName>
                                        </p:attrNameLst>
                                      </p:cBhvr>
                                      <p:to>
                                        <p:strVal val="visible"/>
                                      </p:to>
                                    </p:set>
                                    <p:animEffect transition="in" filter="slide(fromTop)">
                                      <p:cBhvr>
                                        <p:cTn id="160" dur="500"/>
                                        <p:tgtEl>
                                          <p:spTgt spid="57476"/>
                                        </p:tgtEl>
                                      </p:cBhvr>
                                    </p:animEffect>
                                  </p:childTnLst>
                                </p:cTn>
                              </p:par>
                              <p:par>
                                <p:cTn id="161" presetID="12" presetClass="exit" presetSubtype="4" fill="hold" nodeType="withEffect">
                                  <p:stCondLst>
                                    <p:cond delay="22000"/>
                                  </p:stCondLst>
                                  <p:childTnLst>
                                    <p:animEffect transition="out" filter="slide(fromBottom)">
                                      <p:cBhvr>
                                        <p:cTn id="162" dur="500"/>
                                        <p:tgtEl>
                                          <p:spTgt spid="57476"/>
                                        </p:tgtEl>
                                      </p:cBhvr>
                                    </p:animEffect>
                                    <p:set>
                                      <p:cBhvr>
                                        <p:cTn id="163" dur="1" fill="hold">
                                          <p:stCondLst>
                                            <p:cond delay="499"/>
                                          </p:stCondLst>
                                        </p:cTn>
                                        <p:tgtEl>
                                          <p:spTgt spid="57476"/>
                                        </p:tgtEl>
                                        <p:attrNameLst>
                                          <p:attrName>style.visibility</p:attrName>
                                        </p:attrNameLst>
                                      </p:cBhvr>
                                      <p:to>
                                        <p:strVal val="hidden"/>
                                      </p:to>
                                    </p:set>
                                  </p:childTnLst>
                                </p:cTn>
                              </p:par>
                              <p:par>
                                <p:cTn id="164" presetID="12" presetClass="entr" presetSubtype="1" fill="hold" nodeType="withEffect">
                                  <p:stCondLst>
                                    <p:cond delay="22000"/>
                                  </p:stCondLst>
                                  <p:childTnLst>
                                    <p:set>
                                      <p:cBhvr>
                                        <p:cTn id="165" dur="1" fill="hold">
                                          <p:stCondLst>
                                            <p:cond delay="0"/>
                                          </p:stCondLst>
                                        </p:cTn>
                                        <p:tgtEl>
                                          <p:spTgt spid="57479"/>
                                        </p:tgtEl>
                                        <p:attrNameLst>
                                          <p:attrName>style.visibility</p:attrName>
                                        </p:attrNameLst>
                                      </p:cBhvr>
                                      <p:to>
                                        <p:strVal val="visible"/>
                                      </p:to>
                                    </p:set>
                                    <p:animEffect transition="in" filter="slide(fromTop)">
                                      <p:cBhvr>
                                        <p:cTn id="166" dur="500"/>
                                        <p:tgtEl>
                                          <p:spTgt spid="57479"/>
                                        </p:tgtEl>
                                      </p:cBhvr>
                                    </p:animEffect>
                                  </p:childTnLst>
                                </p:cTn>
                              </p:par>
                              <p:par>
                                <p:cTn id="167" presetID="12" presetClass="exit" presetSubtype="4" fill="hold" nodeType="withEffect">
                                  <p:stCondLst>
                                    <p:cond delay="23000"/>
                                  </p:stCondLst>
                                  <p:childTnLst>
                                    <p:animEffect transition="out" filter="slide(fromBottom)">
                                      <p:cBhvr>
                                        <p:cTn id="168" dur="500"/>
                                        <p:tgtEl>
                                          <p:spTgt spid="57479"/>
                                        </p:tgtEl>
                                      </p:cBhvr>
                                    </p:animEffect>
                                    <p:set>
                                      <p:cBhvr>
                                        <p:cTn id="169" dur="1" fill="hold">
                                          <p:stCondLst>
                                            <p:cond delay="499"/>
                                          </p:stCondLst>
                                        </p:cTn>
                                        <p:tgtEl>
                                          <p:spTgt spid="57479"/>
                                        </p:tgtEl>
                                        <p:attrNameLst>
                                          <p:attrName>style.visibility</p:attrName>
                                        </p:attrNameLst>
                                      </p:cBhvr>
                                      <p:to>
                                        <p:strVal val="hidden"/>
                                      </p:to>
                                    </p:set>
                                  </p:childTnLst>
                                </p:cTn>
                              </p:par>
                              <p:par>
                                <p:cTn id="170" presetID="12" presetClass="entr" presetSubtype="1" fill="hold" nodeType="withEffect">
                                  <p:stCondLst>
                                    <p:cond delay="23000"/>
                                  </p:stCondLst>
                                  <p:childTnLst>
                                    <p:set>
                                      <p:cBhvr>
                                        <p:cTn id="171" dur="1" fill="hold">
                                          <p:stCondLst>
                                            <p:cond delay="0"/>
                                          </p:stCondLst>
                                        </p:cTn>
                                        <p:tgtEl>
                                          <p:spTgt spid="57482"/>
                                        </p:tgtEl>
                                        <p:attrNameLst>
                                          <p:attrName>style.visibility</p:attrName>
                                        </p:attrNameLst>
                                      </p:cBhvr>
                                      <p:to>
                                        <p:strVal val="visible"/>
                                      </p:to>
                                    </p:set>
                                    <p:animEffect transition="in" filter="slide(fromTop)">
                                      <p:cBhvr>
                                        <p:cTn id="172" dur="500"/>
                                        <p:tgtEl>
                                          <p:spTgt spid="57482"/>
                                        </p:tgtEl>
                                      </p:cBhvr>
                                    </p:animEffect>
                                  </p:childTnLst>
                                </p:cTn>
                              </p:par>
                              <p:par>
                                <p:cTn id="173" presetID="12" presetClass="exit" presetSubtype="4" fill="hold" nodeType="withEffect">
                                  <p:stCondLst>
                                    <p:cond delay="24000"/>
                                  </p:stCondLst>
                                  <p:childTnLst>
                                    <p:animEffect transition="out" filter="slide(fromBottom)">
                                      <p:cBhvr>
                                        <p:cTn id="174" dur="500"/>
                                        <p:tgtEl>
                                          <p:spTgt spid="57482"/>
                                        </p:tgtEl>
                                      </p:cBhvr>
                                    </p:animEffect>
                                    <p:set>
                                      <p:cBhvr>
                                        <p:cTn id="175" dur="1" fill="hold">
                                          <p:stCondLst>
                                            <p:cond delay="499"/>
                                          </p:stCondLst>
                                        </p:cTn>
                                        <p:tgtEl>
                                          <p:spTgt spid="57482"/>
                                        </p:tgtEl>
                                        <p:attrNameLst>
                                          <p:attrName>style.visibility</p:attrName>
                                        </p:attrNameLst>
                                      </p:cBhvr>
                                      <p:to>
                                        <p:strVal val="hidden"/>
                                      </p:to>
                                    </p:set>
                                  </p:childTnLst>
                                </p:cTn>
                              </p:par>
                              <p:par>
                                <p:cTn id="176" presetID="12" presetClass="entr" presetSubtype="1" fill="hold" nodeType="withEffect">
                                  <p:stCondLst>
                                    <p:cond delay="24000"/>
                                  </p:stCondLst>
                                  <p:childTnLst>
                                    <p:set>
                                      <p:cBhvr>
                                        <p:cTn id="177" dur="1" fill="hold">
                                          <p:stCondLst>
                                            <p:cond delay="0"/>
                                          </p:stCondLst>
                                        </p:cTn>
                                        <p:tgtEl>
                                          <p:spTgt spid="57485"/>
                                        </p:tgtEl>
                                        <p:attrNameLst>
                                          <p:attrName>style.visibility</p:attrName>
                                        </p:attrNameLst>
                                      </p:cBhvr>
                                      <p:to>
                                        <p:strVal val="visible"/>
                                      </p:to>
                                    </p:set>
                                    <p:animEffect transition="in" filter="slide(fromTop)">
                                      <p:cBhvr>
                                        <p:cTn id="178" dur="500"/>
                                        <p:tgtEl>
                                          <p:spTgt spid="57485"/>
                                        </p:tgtEl>
                                      </p:cBhvr>
                                    </p:animEffect>
                                  </p:childTnLst>
                                </p:cTn>
                              </p:par>
                              <p:par>
                                <p:cTn id="179" presetID="12" presetClass="exit" presetSubtype="4" fill="hold" nodeType="withEffect">
                                  <p:stCondLst>
                                    <p:cond delay="25000"/>
                                  </p:stCondLst>
                                  <p:childTnLst>
                                    <p:animEffect transition="out" filter="slide(fromBottom)">
                                      <p:cBhvr>
                                        <p:cTn id="180" dur="500"/>
                                        <p:tgtEl>
                                          <p:spTgt spid="57485"/>
                                        </p:tgtEl>
                                      </p:cBhvr>
                                    </p:animEffect>
                                    <p:set>
                                      <p:cBhvr>
                                        <p:cTn id="181" dur="1" fill="hold">
                                          <p:stCondLst>
                                            <p:cond delay="499"/>
                                          </p:stCondLst>
                                        </p:cTn>
                                        <p:tgtEl>
                                          <p:spTgt spid="57485"/>
                                        </p:tgtEl>
                                        <p:attrNameLst>
                                          <p:attrName>style.visibility</p:attrName>
                                        </p:attrNameLst>
                                      </p:cBhvr>
                                      <p:to>
                                        <p:strVal val="hidden"/>
                                      </p:to>
                                    </p:set>
                                  </p:childTnLst>
                                </p:cTn>
                              </p:par>
                              <p:par>
                                <p:cTn id="182" presetID="12" presetClass="entr" presetSubtype="1" fill="hold" nodeType="withEffect">
                                  <p:stCondLst>
                                    <p:cond delay="25000"/>
                                  </p:stCondLst>
                                  <p:childTnLst>
                                    <p:set>
                                      <p:cBhvr>
                                        <p:cTn id="183" dur="1" fill="hold">
                                          <p:stCondLst>
                                            <p:cond delay="0"/>
                                          </p:stCondLst>
                                        </p:cTn>
                                        <p:tgtEl>
                                          <p:spTgt spid="57488"/>
                                        </p:tgtEl>
                                        <p:attrNameLst>
                                          <p:attrName>style.visibility</p:attrName>
                                        </p:attrNameLst>
                                      </p:cBhvr>
                                      <p:to>
                                        <p:strVal val="visible"/>
                                      </p:to>
                                    </p:set>
                                    <p:animEffect transition="in" filter="slide(fromTop)">
                                      <p:cBhvr>
                                        <p:cTn id="184" dur="500"/>
                                        <p:tgtEl>
                                          <p:spTgt spid="57488"/>
                                        </p:tgtEl>
                                      </p:cBhvr>
                                    </p:animEffect>
                                  </p:childTnLst>
                                </p:cTn>
                              </p:par>
                              <p:par>
                                <p:cTn id="185" presetID="12" presetClass="exit" presetSubtype="4" fill="hold" nodeType="withEffect">
                                  <p:stCondLst>
                                    <p:cond delay="26000"/>
                                  </p:stCondLst>
                                  <p:childTnLst>
                                    <p:animEffect transition="out" filter="slide(fromBottom)">
                                      <p:cBhvr>
                                        <p:cTn id="186" dur="500"/>
                                        <p:tgtEl>
                                          <p:spTgt spid="57488"/>
                                        </p:tgtEl>
                                      </p:cBhvr>
                                    </p:animEffect>
                                    <p:set>
                                      <p:cBhvr>
                                        <p:cTn id="187" dur="1" fill="hold">
                                          <p:stCondLst>
                                            <p:cond delay="499"/>
                                          </p:stCondLst>
                                        </p:cTn>
                                        <p:tgtEl>
                                          <p:spTgt spid="57488"/>
                                        </p:tgtEl>
                                        <p:attrNameLst>
                                          <p:attrName>style.visibility</p:attrName>
                                        </p:attrNameLst>
                                      </p:cBhvr>
                                      <p:to>
                                        <p:strVal val="hidden"/>
                                      </p:to>
                                    </p:set>
                                  </p:childTnLst>
                                </p:cTn>
                              </p:par>
                              <p:par>
                                <p:cTn id="188" presetID="12" presetClass="entr" presetSubtype="1" fill="hold" nodeType="withEffect">
                                  <p:stCondLst>
                                    <p:cond delay="26000"/>
                                  </p:stCondLst>
                                  <p:childTnLst>
                                    <p:set>
                                      <p:cBhvr>
                                        <p:cTn id="189" dur="1" fill="hold">
                                          <p:stCondLst>
                                            <p:cond delay="0"/>
                                          </p:stCondLst>
                                        </p:cTn>
                                        <p:tgtEl>
                                          <p:spTgt spid="57491"/>
                                        </p:tgtEl>
                                        <p:attrNameLst>
                                          <p:attrName>style.visibility</p:attrName>
                                        </p:attrNameLst>
                                      </p:cBhvr>
                                      <p:to>
                                        <p:strVal val="visible"/>
                                      </p:to>
                                    </p:set>
                                    <p:animEffect transition="in" filter="slide(fromTop)">
                                      <p:cBhvr>
                                        <p:cTn id="190" dur="500"/>
                                        <p:tgtEl>
                                          <p:spTgt spid="57491"/>
                                        </p:tgtEl>
                                      </p:cBhvr>
                                    </p:animEffect>
                                  </p:childTnLst>
                                </p:cTn>
                              </p:par>
                              <p:par>
                                <p:cTn id="191" presetID="12" presetClass="exit" presetSubtype="4" fill="hold" nodeType="withEffect">
                                  <p:stCondLst>
                                    <p:cond delay="27000"/>
                                  </p:stCondLst>
                                  <p:childTnLst>
                                    <p:animEffect transition="out" filter="slide(fromBottom)">
                                      <p:cBhvr>
                                        <p:cTn id="192" dur="500"/>
                                        <p:tgtEl>
                                          <p:spTgt spid="57491"/>
                                        </p:tgtEl>
                                      </p:cBhvr>
                                    </p:animEffect>
                                    <p:set>
                                      <p:cBhvr>
                                        <p:cTn id="193" dur="1" fill="hold">
                                          <p:stCondLst>
                                            <p:cond delay="499"/>
                                          </p:stCondLst>
                                        </p:cTn>
                                        <p:tgtEl>
                                          <p:spTgt spid="57491"/>
                                        </p:tgtEl>
                                        <p:attrNameLst>
                                          <p:attrName>style.visibility</p:attrName>
                                        </p:attrNameLst>
                                      </p:cBhvr>
                                      <p:to>
                                        <p:strVal val="hidden"/>
                                      </p:to>
                                    </p:set>
                                  </p:childTnLst>
                                </p:cTn>
                              </p:par>
                              <p:par>
                                <p:cTn id="194" presetID="12" presetClass="entr" presetSubtype="1" fill="hold" nodeType="withEffect">
                                  <p:stCondLst>
                                    <p:cond delay="27000"/>
                                  </p:stCondLst>
                                  <p:childTnLst>
                                    <p:set>
                                      <p:cBhvr>
                                        <p:cTn id="195" dur="1" fill="hold">
                                          <p:stCondLst>
                                            <p:cond delay="0"/>
                                          </p:stCondLst>
                                        </p:cTn>
                                        <p:tgtEl>
                                          <p:spTgt spid="57494"/>
                                        </p:tgtEl>
                                        <p:attrNameLst>
                                          <p:attrName>style.visibility</p:attrName>
                                        </p:attrNameLst>
                                      </p:cBhvr>
                                      <p:to>
                                        <p:strVal val="visible"/>
                                      </p:to>
                                    </p:set>
                                    <p:animEffect transition="in" filter="slide(fromTop)">
                                      <p:cBhvr>
                                        <p:cTn id="196" dur="500"/>
                                        <p:tgtEl>
                                          <p:spTgt spid="57494"/>
                                        </p:tgtEl>
                                      </p:cBhvr>
                                    </p:animEffect>
                                  </p:childTnLst>
                                </p:cTn>
                              </p:par>
                              <p:par>
                                <p:cTn id="197" presetID="12" presetClass="exit" presetSubtype="4" fill="hold" nodeType="withEffect">
                                  <p:stCondLst>
                                    <p:cond delay="28000"/>
                                  </p:stCondLst>
                                  <p:childTnLst>
                                    <p:animEffect transition="out" filter="slide(fromBottom)">
                                      <p:cBhvr>
                                        <p:cTn id="198" dur="500"/>
                                        <p:tgtEl>
                                          <p:spTgt spid="57494"/>
                                        </p:tgtEl>
                                      </p:cBhvr>
                                    </p:animEffect>
                                    <p:set>
                                      <p:cBhvr>
                                        <p:cTn id="199" dur="1" fill="hold">
                                          <p:stCondLst>
                                            <p:cond delay="499"/>
                                          </p:stCondLst>
                                        </p:cTn>
                                        <p:tgtEl>
                                          <p:spTgt spid="57494"/>
                                        </p:tgtEl>
                                        <p:attrNameLst>
                                          <p:attrName>style.visibility</p:attrName>
                                        </p:attrNameLst>
                                      </p:cBhvr>
                                      <p:to>
                                        <p:strVal val="hidden"/>
                                      </p:to>
                                    </p:set>
                                  </p:childTnLst>
                                </p:cTn>
                              </p:par>
                              <p:par>
                                <p:cTn id="200" presetID="12" presetClass="entr" presetSubtype="1" fill="hold" nodeType="withEffect">
                                  <p:stCondLst>
                                    <p:cond delay="28000"/>
                                  </p:stCondLst>
                                  <p:childTnLst>
                                    <p:set>
                                      <p:cBhvr>
                                        <p:cTn id="201" dur="1" fill="hold">
                                          <p:stCondLst>
                                            <p:cond delay="0"/>
                                          </p:stCondLst>
                                        </p:cTn>
                                        <p:tgtEl>
                                          <p:spTgt spid="57497"/>
                                        </p:tgtEl>
                                        <p:attrNameLst>
                                          <p:attrName>style.visibility</p:attrName>
                                        </p:attrNameLst>
                                      </p:cBhvr>
                                      <p:to>
                                        <p:strVal val="visible"/>
                                      </p:to>
                                    </p:set>
                                    <p:animEffect transition="in" filter="slide(fromTop)">
                                      <p:cBhvr>
                                        <p:cTn id="202" dur="500"/>
                                        <p:tgtEl>
                                          <p:spTgt spid="57497"/>
                                        </p:tgtEl>
                                      </p:cBhvr>
                                    </p:animEffect>
                                  </p:childTnLst>
                                </p:cTn>
                              </p:par>
                              <p:par>
                                <p:cTn id="203" presetID="12" presetClass="exit" presetSubtype="4" fill="hold" nodeType="withEffect">
                                  <p:stCondLst>
                                    <p:cond delay="29000"/>
                                  </p:stCondLst>
                                  <p:childTnLst>
                                    <p:animEffect transition="out" filter="slide(fromBottom)">
                                      <p:cBhvr>
                                        <p:cTn id="204" dur="500"/>
                                        <p:tgtEl>
                                          <p:spTgt spid="57497"/>
                                        </p:tgtEl>
                                      </p:cBhvr>
                                    </p:animEffect>
                                    <p:set>
                                      <p:cBhvr>
                                        <p:cTn id="205" dur="1" fill="hold">
                                          <p:stCondLst>
                                            <p:cond delay="499"/>
                                          </p:stCondLst>
                                        </p:cTn>
                                        <p:tgtEl>
                                          <p:spTgt spid="57497"/>
                                        </p:tgtEl>
                                        <p:attrNameLst>
                                          <p:attrName>style.visibility</p:attrName>
                                        </p:attrNameLst>
                                      </p:cBhvr>
                                      <p:to>
                                        <p:strVal val="hidden"/>
                                      </p:to>
                                    </p:set>
                                  </p:childTnLst>
                                </p:cTn>
                              </p:par>
                              <p:par>
                                <p:cTn id="206" presetID="12" presetClass="entr" presetSubtype="1" fill="hold" nodeType="withEffect">
                                  <p:stCondLst>
                                    <p:cond delay="29000"/>
                                  </p:stCondLst>
                                  <p:childTnLst>
                                    <p:set>
                                      <p:cBhvr>
                                        <p:cTn id="207" dur="1" fill="hold">
                                          <p:stCondLst>
                                            <p:cond delay="0"/>
                                          </p:stCondLst>
                                        </p:cTn>
                                        <p:tgtEl>
                                          <p:spTgt spid="57500"/>
                                        </p:tgtEl>
                                        <p:attrNameLst>
                                          <p:attrName>style.visibility</p:attrName>
                                        </p:attrNameLst>
                                      </p:cBhvr>
                                      <p:to>
                                        <p:strVal val="visible"/>
                                      </p:to>
                                    </p:set>
                                    <p:animEffect transition="in" filter="slide(fromTop)">
                                      <p:cBhvr>
                                        <p:cTn id="208" dur="500"/>
                                        <p:tgtEl>
                                          <p:spTgt spid="57500"/>
                                        </p:tgtEl>
                                      </p:cBhvr>
                                    </p:animEffect>
                                  </p:childTnLst>
                                </p:cTn>
                              </p:par>
                              <p:par>
                                <p:cTn id="209" presetID="12" presetClass="exit" presetSubtype="4" fill="hold" nodeType="withEffect">
                                  <p:stCondLst>
                                    <p:cond delay="30000"/>
                                  </p:stCondLst>
                                  <p:childTnLst>
                                    <p:animEffect transition="out" filter="slide(fromBottom)">
                                      <p:cBhvr>
                                        <p:cTn id="210" dur="500"/>
                                        <p:tgtEl>
                                          <p:spTgt spid="57470"/>
                                        </p:tgtEl>
                                      </p:cBhvr>
                                    </p:animEffect>
                                    <p:set>
                                      <p:cBhvr>
                                        <p:cTn id="211" dur="1" fill="hold">
                                          <p:stCondLst>
                                            <p:cond delay="499"/>
                                          </p:stCondLst>
                                        </p:cTn>
                                        <p:tgtEl>
                                          <p:spTgt spid="57470"/>
                                        </p:tgtEl>
                                        <p:attrNameLst>
                                          <p:attrName>style.visibility</p:attrName>
                                        </p:attrNameLst>
                                      </p:cBhvr>
                                      <p:to>
                                        <p:strVal val="hidden"/>
                                      </p:to>
                                    </p:set>
                                  </p:childTnLst>
                                </p:cTn>
                              </p:par>
                              <p:par>
                                <p:cTn id="212" presetID="12" presetClass="entr" presetSubtype="1" fill="hold" nodeType="withEffect">
                                  <p:stCondLst>
                                    <p:cond delay="30000"/>
                                  </p:stCondLst>
                                  <p:childTnLst>
                                    <p:set>
                                      <p:cBhvr>
                                        <p:cTn id="213" dur="1" fill="hold">
                                          <p:stCondLst>
                                            <p:cond delay="0"/>
                                          </p:stCondLst>
                                        </p:cTn>
                                        <p:tgtEl>
                                          <p:spTgt spid="57503"/>
                                        </p:tgtEl>
                                        <p:attrNameLst>
                                          <p:attrName>style.visibility</p:attrName>
                                        </p:attrNameLst>
                                      </p:cBhvr>
                                      <p:to>
                                        <p:strVal val="visible"/>
                                      </p:to>
                                    </p:set>
                                    <p:animEffect transition="in" filter="slide(fromTop)">
                                      <p:cBhvr>
                                        <p:cTn id="214" dur="500"/>
                                        <p:tgtEl>
                                          <p:spTgt spid="57503"/>
                                        </p:tgtEl>
                                      </p:cBhvr>
                                    </p:animEffect>
                                  </p:childTnLst>
                                </p:cTn>
                              </p:par>
                              <p:par>
                                <p:cTn id="215" presetID="12" presetClass="exit" presetSubtype="4" fill="hold" nodeType="withEffect">
                                  <p:stCondLst>
                                    <p:cond delay="30000"/>
                                  </p:stCondLst>
                                  <p:childTnLst>
                                    <p:animEffect transition="out" filter="slide(fromBottom)">
                                      <p:cBhvr>
                                        <p:cTn id="216" dur="500"/>
                                        <p:tgtEl>
                                          <p:spTgt spid="57500"/>
                                        </p:tgtEl>
                                      </p:cBhvr>
                                    </p:animEffect>
                                    <p:set>
                                      <p:cBhvr>
                                        <p:cTn id="217" dur="1" fill="hold">
                                          <p:stCondLst>
                                            <p:cond delay="499"/>
                                          </p:stCondLst>
                                        </p:cTn>
                                        <p:tgtEl>
                                          <p:spTgt spid="57500"/>
                                        </p:tgtEl>
                                        <p:attrNameLst>
                                          <p:attrName>style.visibility</p:attrName>
                                        </p:attrNameLst>
                                      </p:cBhvr>
                                      <p:to>
                                        <p:strVal val="hidden"/>
                                      </p:to>
                                    </p:set>
                                  </p:childTnLst>
                                </p:cTn>
                              </p:par>
                              <p:par>
                                <p:cTn id="218" presetID="12" presetClass="entr" presetSubtype="1" fill="hold" nodeType="withEffect">
                                  <p:stCondLst>
                                    <p:cond delay="30000"/>
                                  </p:stCondLst>
                                  <p:childTnLst>
                                    <p:set>
                                      <p:cBhvr>
                                        <p:cTn id="219" dur="1" fill="hold">
                                          <p:stCondLst>
                                            <p:cond delay="0"/>
                                          </p:stCondLst>
                                        </p:cTn>
                                        <p:tgtEl>
                                          <p:spTgt spid="57533"/>
                                        </p:tgtEl>
                                        <p:attrNameLst>
                                          <p:attrName>style.visibility</p:attrName>
                                        </p:attrNameLst>
                                      </p:cBhvr>
                                      <p:to>
                                        <p:strVal val="visible"/>
                                      </p:to>
                                    </p:set>
                                    <p:animEffect transition="in" filter="slide(fromTop)">
                                      <p:cBhvr>
                                        <p:cTn id="220" dur="500"/>
                                        <p:tgtEl>
                                          <p:spTgt spid="57533"/>
                                        </p:tgtEl>
                                      </p:cBhvr>
                                    </p:animEffect>
                                  </p:childTnLst>
                                </p:cTn>
                              </p:par>
                              <p:par>
                                <p:cTn id="221" presetID="12" presetClass="exit" presetSubtype="4" fill="hold" nodeType="withEffect">
                                  <p:stCondLst>
                                    <p:cond delay="31000"/>
                                  </p:stCondLst>
                                  <p:childTnLst>
                                    <p:animEffect transition="out" filter="slide(fromBottom)">
                                      <p:cBhvr>
                                        <p:cTn id="222" dur="500"/>
                                        <p:tgtEl>
                                          <p:spTgt spid="57503"/>
                                        </p:tgtEl>
                                      </p:cBhvr>
                                    </p:animEffect>
                                    <p:set>
                                      <p:cBhvr>
                                        <p:cTn id="223" dur="1" fill="hold">
                                          <p:stCondLst>
                                            <p:cond delay="499"/>
                                          </p:stCondLst>
                                        </p:cTn>
                                        <p:tgtEl>
                                          <p:spTgt spid="57503"/>
                                        </p:tgtEl>
                                        <p:attrNameLst>
                                          <p:attrName>style.visibility</p:attrName>
                                        </p:attrNameLst>
                                      </p:cBhvr>
                                      <p:to>
                                        <p:strVal val="hidden"/>
                                      </p:to>
                                    </p:set>
                                  </p:childTnLst>
                                </p:cTn>
                              </p:par>
                              <p:par>
                                <p:cTn id="224" presetID="12" presetClass="entr" presetSubtype="1" fill="hold" nodeType="withEffect">
                                  <p:stCondLst>
                                    <p:cond delay="31000"/>
                                  </p:stCondLst>
                                  <p:childTnLst>
                                    <p:set>
                                      <p:cBhvr>
                                        <p:cTn id="225" dur="1" fill="hold">
                                          <p:stCondLst>
                                            <p:cond delay="0"/>
                                          </p:stCondLst>
                                        </p:cTn>
                                        <p:tgtEl>
                                          <p:spTgt spid="57506"/>
                                        </p:tgtEl>
                                        <p:attrNameLst>
                                          <p:attrName>style.visibility</p:attrName>
                                        </p:attrNameLst>
                                      </p:cBhvr>
                                      <p:to>
                                        <p:strVal val="visible"/>
                                      </p:to>
                                    </p:set>
                                    <p:animEffect transition="in" filter="slide(fromTop)">
                                      <p:cBhvr>
                                        <p:cTn id="226" dur="500"/>
                                        <p:tgtEl>
                                          <p:spTgt spid="57506"/>
                                        </p:tgtEl>
                                      </p:cBhvr>
                                    </p:animEffect>
                                  </p:childTnLst>
                                </p:cTn>
                              </p:par>
                              <p:par>
                                <p:cTn id="227" presetID="12" presetClass="exit" presetSubtype="4" fill="hold" nodeType="withEffect">
                                  <p:stCondLst>
                                    <p:cond delay="32000"/>
                                  </p:stCondLst>
                                  <p:childTnLst>
                                    <p:animEffect transition="out" filter="slide(fromBottom)">
                                      <p:cBhvr>
                                        <p:cTn id="228" dur="500"/>
                                        <p:tgtEl>
                                          <p:spTgt spid="57506"/>
                                        </p:tgtEl>
                                      </p:cBhvr>
                                    </p:animEffect>
                                    <p:set>
                                      <p:cBhvr>
                                        <p:cTn id="229" dur="1" fill="hold">
                                          <p:stCondLst>
                                            <p:cond delay="499"/>
                                          </p:stCondLst>
                                        </p:cTn>
                                        <p:tgtEl>
                                          <p:spTgt spid="57506"/>
                                        </p:tgtEl>
                                        <p:attrNameLst>
                                          <p:attrName>style.visibility</p:attrName>
                                        </p:attrNameLst>
                                      </p:cBhvr>
                                      <p:to>
                                        <p:strVal val="hidden"/>
                                      </p:to>
                                    </p:set>
                                  </p:childTnLst>
                                </p:cTn>
                              </p:par>
                              <p:par>
                                <p:cTn id="230" presetID="12" presetClass="entr" presetSubtype="1" fill="hold" nodeType="withEffect">
                                  <p:stCondLst>
                                    <p:cond delay="32000"/>
                                  </p:stCondLst>
                                  <p:childTnLst>
                                    <p:set>
                                      <p:cBhvr>
                                        <p:cTn id="231" dur="1" fill="hold">
                                          <p:stCondLst>
                                            <p:cond delay="0"/>
                                          </p:stCondLst>
                                        </p:cTn>
                                        <p:tgtEl>
                                          <p:spTgt spid="57509"/>
                                        </p:tgtEl>
                                        <p:attrNameLst>
                                          <p:attrName>style.visibility</p:attrName>
                                        </p:attrNameLst>
                                      </p:cBhvr>
                                      <p:to>
                                        <p:strVal val="visible"/>
                                      </p:to>
                                    </p:set>
                                    <p:animEffect transition="in" filter="slide(fromTop)">
                                      <p:cBhvr>
                                        <p:cTn id="232" dur="500"/>
                                        <p:tgtEl>
                                          <p:spTgt spid="57509"/>
                                        </p:tgtEl>
                                      </p:cBhvr>
                                    </p:animEffect>
                                  </p:childTnLst>
                                </p:cTn>
                              </p:par>
                              <p:par>
                                <p:cTn id="233" presetID="12" presetClass="exit" presetSubtype="4" fill="hold" nodeType="withEffect">
                                  <p:stCondLst>
                                    <p:cond delay="33000"/>
                                  </p:stCondLst>
                                  <p:childTnLst>
                                    <p:animEffect transition="out" filter="slide(fromBottom)">
                                      <p:cBhvr>
                                        <p:cTn id="234" dur="500"/>
                                        <p:tgtEl>
                                          <p:spTgt spid="57509"/>
                                        </p:tgtEl>
                                      </p:cBhvr>
                                    </p:animEffect>
                                    <p:set>
                                      <p:cBhvr>
                                        <p:cTn id="235" dur="1" fill="hold">
                                          <p:stCondLst>
                                            <p:cond delay="499"/>
                                          </p:stCondLst>
                                        </p:cTn>
                                        <p:tgtEl>
                                          <p:spTgt spid="57509"/>
                                        </p:tgtEl>
                                        <p:attrNameLst>
                                          <p:attrName>style.visibility</p:attrName>
                                        </p:attrNameLst>
                                      </p:cBhvr>
                                      <p:to>
                                        <p:strVal val="hidden"/>
                                      </p:to>
                                    </p:set>
                                  </p:childTnLst>
                                </p:cTn>
                              </p:par>
                              <p:par>
                                <p:cTn id="236" presetID="12" presetClass="entr" presetSubtype="1" fill="hold" nodeType="withEffect">
                                  <p:stCondLst>
                                    <p:cond delay="33000"/>
                                  </p:stCondLst>
                                  <p:childTnLst>
                                    <p:set>
                                      <p:cBhvr>
                                        <p:cTn id="237" dur="1" fill="hold">
                                          <p:stCondLst>
                                            <p:cond delay="0"/>
                                          </p:stCondLst>
                                        </p:cTn>
                                        <p:tgtEl>
                                          <p:spTgt spid="57512"/>
                                        </p:tgtEl>
                                        <p:attrNameLst>
                                          <p:attrName>style.visibility</p:attrName>
                                        </p:attrNameLst>
                                      </p:cBhvr>
                                      <p:to>
                                        <p:strVal val="visible"/>
                                      </p:to>
                                    </p:set>
                                    <p:animEffect transition="in" filter="slide(fromTop)">
                                      <p:cBhvr>
                                        <p:cTn id="238" dur="500"/>
                                        <p:tgtEl>
                                          <p:spTgt spid="57512"/>
                                        </p:tgtEl>
                                      </p:cBhvr>
                                    </p:animEffect>
                                  </p:childTnLst>
                                </p:cTn>
                              </p:par>
                              <p:par>
                                <p:cTn id="239" presetID="12" presetClass="exit" presetSubtype="4" fill="hold" nodeType="withEffect">
                                  <p:stCondLst>
                                    <p:cond delay="34000"/>
                                  </p:stCondLst>
                                  <p:childTnLst>
                                    <p:animEffect transition="out" filter="slide(fromBottom)">
                                      <p:cBhvr>
                                        <p:cTn id="240" dur="500"/>
                                        <p:tgtEl>
                                          <p:spTgt spid="57512"/>
                                        </p:tgtEl>
                                      </p:cBhvr>
                                    </p:animEffect>
                                    <p:set>
                                      <p:cBhvr>
                                        <p:cTn id="241" dur="1" fill="hold">
                                          <p:stCondLst>
                                            <p:cond delay="499"/>
                                          </p:stCondLst>
                                        </p:cTn>
                                        <p:tgtEl>
                                          <p:spTgt spid="57512"/>
                                        </p:tgtEl>
                                        <p:attrNameLst>
                                          <p:attrName>style.visibility</p:attrName>
                                        </p:attrNameLst>
                                      </p:cBhvr>
                                      <p:to>
                                        <p:strVal val="hidden"/>
                                      </p:to>
                                    </p:set>
                                  </p:childTnLst>
                                </p:cTn>
                              </p:par>
                              <p:par>
                                <p:cTn id="242" presetID="12" presetClass="entr" presetSubtype="1" fill="hold" nodeType="withEffect">
                                  <p:stCondLst>
                                    <p:cond delay="34000"/>
                                  </p:stCondLst>
                                  <p:childTnLst>
                                    <p:set>
                                      <p:cBhvr>
                                        <p:cTn id="243" dur="1" fill="hold">
                                          <p:stCondLst>
                                            <p:cond delay="0"/>
                                          </p:stCondLst>
                                        </p:cTn>
                                        <p:tgtEl>
                                          <p:spTgt spid="57515"/>
                                        </p:tgtEl>
                                        <p:attrNameLst>
                                          <p:attrName>style.visibility</p:attrName>
                                        </p:attrNameLst>
                                      </p:cBhvr>
                                      <p:to>
                                        <p:strVal val="visible"/>
                                      </p:to>
                                    </p:set>
                                    <p:animEffect transition="in" filter="slide(fromTop)">
                                      <p:cBhvr>
                                        <p:cTn id="244" dur="500"/>
                                        <p:tgtEl>
                                          <p:spTgt spid="57515"/>
                                        </p:tgtEl>
                                      </p:cBhvr>
                                    </p:animEffect>
                                  </p:childTnLst>
                                </p:cTn>
                              </p:par>
                              <p:par>
                                <p:cTn id="245" presetID="12" presetClass="exit" presetSubtype="4" fill="hold" nodeType="withEffect">
                                  <p:stCondLst>
                                    <p:cond delay="35000"/>
                                  </p:stCondLst>
                                  <p:childTnLst>
                                    <p:animEffect transition="out" filter="slide(fromBottom)">
                                      <p:cBhvr>
                                        <p:cTn id="246" dur="500"/>
                                        <p:tgtEl>
                                          <p:spTgt spid="57515"/>
                                        </p:tgtEl>
                                      </p:cBhvr>
                                    </p:animEffect>
                                    <p:set>
                                      <p:cBhvr>
                                        <p:cTn id="247" dur="1" fill="hold">
                                          <p:stCondLst>
                                            <p:cond delay="499"/>
                                          </p:stCondLst>
                                        </p:cTn>
                                        <p:tgtEl>
                                          <p:spTgt spid="57515"/>
                                        </p:tgtEl>
                                        <p:attrNameLst>
                                          <p:attrName>style.visibility</p:attrName>
                                        </p:attrNameLst>
                                      </p:cBhvr>
                                      <p:to>
                                        <p:strVal val="hidden"/>
                                      </p:to>
                                    </p:set>
                                  </p:childTnLst>
                                </p:cTn>
                              </p:par>
                              <p:par>
                                <p:cTn id="248" presetID="12" presetClass="entr" presetSubtype="1" fill="hold" nodeType="withEffect">
                                  <p:stCondLst>
                                    <p:cond delay="35000"/>
                                  </p:stCondLst>
                                  <p:childTnLst>
                                    <p:set>
                                      <p:cBhvr>
                                        <p:cTn id="249" dur="1" fill="hold">
                                          <p:stCondLst>
                                            <p:cond delay="0"/>
                                          </p:stCondLst>
                                        </p:cTn>
                                        <p:tgtEl>
                                          <p:spTgt spid="57518"/>
                                        </p:tgtEl>
                                        <p:attrNameLst>
                                          <p:attrName>style.visibility</p:attrName>
                                        </p:attrNameLst>
                                      </p:cBhvr>
                                      <p:to>
                                        <p:strVal val="visible"/>
                                      </p:to>
                                    </p:set>
                                    <p:animEffect transition="in" filter="slide(fromTop)">
                                      <p:cBhvr>
                                        <p:cTn id="250" dur="500"/>
                                        <p:tgtEl>
                                          <p:spTgt spid="57518"/>
                                        </p:tgtEl>
                                      </p:cBhvr>
                                    </p:animEffect>
                                  </p:childTnLst>
                                </p:cTn>
                              </p:par>
                              <p:par>
                                <p:cTn id="251" presetID="12" presetClass="exit" presetSubtype="4" fill="hold" nodeType="withEffect">
                                  <p:stCondLst>
                                    <p:cond delay="36000"/>
                                  </p:stCondLst>
                                  <p:childTnLst>
                                    <p:animEffect transition="out" filter="slide(fromBottom)">
                                      <p:cBhvr>
                                        <p:cTn id="252" dur="500"/>
                                        <p:tgtEl>
                                          <p:spTgt spid="57518"/>
                                        </p:tgtEl>
                                      </p:cBhvr>
                                    </p:animEffect>
                                    <p:set>
                                      <p:cBhvr>
                                        <p:cTn id="253" dur="1" fill="hold">
                                          <p:stCondLst>
                                            <p:cond delay="499"/>
                                          </p:stCondLst>
                                        </p:cTn>
                                        <p:tgtEl>
                                          <p:spTgt spid="57518"/>
                                        </p:tgtEl>
                                        <p:attrNameLst>
                                          <p:attrName>style.visibility</p:attrName>
                                        </p:attrNameLst>
                                      </p:cBhvr>
                                      <p:to>
                                        <p:strVal val="hidden"/>
                                      </p:to>
                                    </p:set>
                                  </p:childTnLst>
                                </p:cTn>
                              </p:par>
                              <p:par>
                                <p:cTn id="254" presetID="12" presetClass="entr" presetSubtype="1" fill="hold" nodeType="withEffect">
                                  <p:stCondLst>
                                    <p:cond delay="36000"/>
                                  </p:stCondLst>
                                  <p:childTnLst>
                                    <p:set>
                                      <p:cBhvr>
                                        <p:cTn id="255" dur="1" fill="hold">
                                          <p:stCondLst>
                                            <p:cond delay="0"/>
                                          </p:stCondLst>
                                        </p:cTn>
                                        <p:tgtEl>
                                          <p:spTgt spid="57521"/>
                                        </p:tgtEl>
                                        <p:attrNameLst>
                                          <p:attrName>style.visibility</p:attrName>
                                        </p:attrNameLst>
                                      </p:cBhvr>
                                      <p:to>
                                        <p:strVal val="visible"/>
                                      </p:to>
                                    </p:set>
                                    <p:animEffect transition="in" filter="slide(fromTop)">
                                      <p:cBhvr>
                                        <p:cTn id="256" dur="500"/>
                                        <p:tgtEl>
                                          <p:spTgt spid="57521"/>
                                        </p:tgtEl>
                                      </p:cBhvr>
                                    </p:animEffect>
                                  </p:childTnLst>
                                </p:cTn>
                              </p:par>
                              <p:par>
                                <p:cTn id="257" presetID="12" presetClass="exit" presetSubtype="4" fill="hold" nodeType="withEffect">
                                  <p:stCondLst>
                                    <p:cond delay="37000"/>
                                  </p:stCondLst>
                                  <p:childTnLst>
                                    <p:animEffect transition="out" filter="slide(fromBottom)">
                                      <p:cBhvr>
                                        <p:cTn id="258" dur="500"/>
                                        <p:tgtEl>
                                          <p:spTgt spid="57521"/>
                                        </p:tgtEl>
                                      </p:cBhvr>
                                    </p:animEffect>
                                    <p:set>
                                      <p:cBhvr>
                                        <p:cTn id="259" dur="1" fill="hold">
                                          <p:stCondLst>
                                            <p:cond delay="499"/>
                                          </p:stCondLst>
                                        </p:cTn>
                                        <p:tgtEl>
                                          <p:spTgt spid="57521"/>
                                        </p:tgtEl>
                                        <p:attrNameLst>
                                          <p:attrName>style.visibility</p:attrName>
                                        </p:attrNameLst>
                                      </p:cBhvr>
                                      <p:to>
                                        <p:strVal val="hidden"/>
                                      </p:to>
                                    </p:set>
                                  </p:childTnLst>
                                </p:cTn>
                              </p:par>
                              <p:par>
                                <p:cTn id="260" presetID="12" presetClass="entr" presetSubtype="1" fill="hold" nodeType="withEffect">
                                  <p:stCondLst>
                                    <p:cond delay="37000"/>
                                  </p:stCondLst>
                                  <p:childTnLst>
                                    <p:set>
                                      <p:cBhvr>
                                        <p:cTn id="261" dur="1" fill="hold">
                                          <p:stCondLst>
                                            <p:cond delay="0"/>
                                          </p:stCondLst>
                                        </p:cTn>
                                        <p:tgtEl>
                                          <p:spTgt spid="57524"/>
                                        </p:tgtEl>
                                        <p:attrNameLst>
                                          <p:attrName>style.visibility</p:attrName>
                                        </p:attrNameLst>
                                      </p:cBhvr>
                                      <p:to>
                                        <p:strVal val="visible"/>
                                      </p:to>
                                    </p:set>
                                    <p:animEffect transition="in" filter="slide(fromTop)">
                                      <p:cBhvr>
                                        <p:cTn id="262" dur="500"/>
                                        <p:tgtEl>
                                          <p:spTgt spid="57524"/>
                                        </p:tgtEl>
                                      </p:cBhvr>
                                    </p:animEffect>
                                  </p:childTnLst>
                                </p:cTn>
                              </p:par>
                              <p:par>
                                <p:cTn id="263" presetID="12" presetClass="exit" presetSubtype="4" fill="hold" nodeType="withEffect">
                                  <p:stCondLst>
                                    <p:cond delay="38000"/>
                                  </p:stCondLst>
                                  <p:childTnLst>
                                    <p:animEffect transition="out" filter="slide(fromBottom)">
                                      <p:cBhvr>
                                        <p:cTn id="264" dur="500"/>
                                        <p:tgtEl>
                                          <p:spTgt spid="57524"/>
                                        </p:tgtEl>
                                      </p:cBhvr>
                                    </p:animEffect>
                                    <p:set>
                                      <p:cBhvr>
                                        <p:cTn id="265" dur="1" fill="hold">
                                          <p:stCondLst>
                                            <p:cond delay="499"/>
                                          </p:stCondLst>
                                        </p:cTn>
                                        <p:tgtEl>
                                          <p:spTgt spid="57524"/>
                                        </p:tgtEl>
                                        <p:attrNameLst>
                                          <p:attrName>style.visibility</p:attrName>
                                        </p:attrNameLst>
                                      </p:cBhvr>
                                      <p:to>
                                        <p:strVal val="hidden"/>
                                      </p:to>
                                    </p:set>
                                  </p:childTnLst>
                                </p:cTn>
                              </p:par>
                              <p:par>
                                <p:cTn id="266" presetID="12" presetClass="entr" presetSubtype="1" fill="hold" nodeType="withEffect">
                                  <p:stCondLst>
                                    <p:cond delay="38000"/>
                                  </p:stCondLst>
                                  <p:childTnLst>
                                    <p:set>
                                      <p:cBhvr>
                                        <p:cTn id="267" dur="1" fill="hold">
                                          <p:stCondLst>
                                            <p:cond delay="0"/>
                                          </p:stCondLst>
                                        </p:cTn>
                                        <p:tgtEl>
                                          <p:spTgt spid="57527"/>
                                        </p:tgtEl>
                                        <p:attrNameLst>
                                          <p:attrName>style.visibility</p:attrName>
                                        </p:attrNameLst>
                                      </p:cBhvr>
                                      <p:to>
                                        <p:strVal val="visible"/>
                                      </p:to>
                                    </p:set>
                                    <p:animEffect transition="in" filter="slide(fromTop)">
                                      <p:cBhvr>
                                        <p:cTn id="268" dur="500"/>
                                        <p:tgtEl>
                                          <p:spTgt spid="57527"/>
                                        </p:tgtEl>
                                      </p:cBhvr>
                                    </p:animEffect>
                                  </p:childTnLst>
                                </p:cTn>
                              </p:par>
                              <p:par>
                                <p:cTn id="269" presetID="12" presetClass="exit" presetSubtype="4" fill="hold" nodeType="withEffect">
                                  <p:stCondLst>
                                    <p:cond delay="39000"/>
                                  </p:stCondLst>
                                  <p:childTnLst>
                                    <p:animEffect transition="out" filter="slide(fromBottom)">
                                      <p:cBhvr>
                                        <p:cTn id="270" dur="500"/>
                                        <p:tgtEl>
                                          <p:spTgt spid="57527"/>
                                        </p:tgtEl>
                                      </p:cBhvr>
                                    </p:animEffect>
                                    <p:set>
                                      <p:cBhvr>
                                        <p:cTn id="271" dur="1" fill="hold">
                                          <p:stCondLst>
                                            <p:cond delay="499"/>
                                          </p:stCondLst>
                                        </p:cTn>
                                        <p:tgtEl>
                                          <p:spTgt spid="57527"/>
                                        </p:tgtEl>
                                        <p:attrNameLst>
                                          <p:attrName>style.visibility</p:attrName>
                                        </p:attrNameLst>
                                      </p:cBhvr>
                                      <p:to>
                                        <p:strVal val="hidden"/>
                                      </p:to>
                                    </p:set>
                                  </p:childTnLst>
                                </p:cTn>
                              </p:par>
                              <p:par>
                                <p:cTn id="272" presetID="12" presetClass="entr" presetSubtype="1" fill="hold" nodeType="withEffect">
                                  <p:stCondLst>
                                    <p:cond delay="39000"/>
                                  </p:stCondLst>
                                  <p:childTnLst>
                                    <p:set>
                                      <p:cBhvr>
                                        <p:cTn id="273" dur="1" fill="hold">
                                          <p:stCondLst>
                                            <p:cond delay="0"/>
                                          </p:stCondLst>
                                        </p:cTn>
                                        <p:tgtEl>
                                          <p:spTgt spid="57530"/>
                                        </p:tgtEl>
                                        <p:attrNameLst>
                                          <p:attrName>style.visibility</p:attrName>
                                        </p:attrNameLst>
                                      </p:cBhvr>
                                      <p:to>
                                        <p:strVal val="visible"/>
                                      </p:to>
                                    </p:set>
                                    <p:animEffect transition="in" filter="slide(fromTop)">
                                      <p:cBhvr>
                                        <p:cTn id="274" dur="500"/>
                                        <p:tgtEl>
                                          <p:spTgt spid="57530"/>
                                        </p:tgtEl>
                                      </p:cBhvr>
                                    </p:animEffect>
                                  </p:childTnLst>
                                </p:cTn>
                              </p:par>
                              <p:par>
                                <p:cTn id="275" presetID="12" presetClass="exit" presetSubtype="4" fill="hold" nodeType="withEffect">
                                  <p:stCondLst>
                                    <p:cond delay="40000"/>
                                  </p:stCondLst>
                                  <p:childTnLst>
                                    <p:animEffect transition="out" filter="slide(fromBottom)">
                                      <p:cBhvr>
                                        <p:cTn id="276" dur="500"/>
                                        <p:tgtEl>
                                          <p:spTgt spid="57530"/>
                                        </p:tgtEl>
                                      </p:cBhvr>
                                    </p:animEffect>
                                    <p:set>
                                      <p:cBhvr>
                                        <p:cTn id="277" dur="1" fill="hold">
                                          <p:stCondLst>
                                            <p:cond delay="499"/>
                                          </p:stCondLst>
                                        </p:cTn>
                                        <p:tgtEl>
                                          <p:spTgt spid="57530"/>
                                        </p:tgtEl>
                                        <p:attrNameLst>
                                          <p:attrName>style.visibility</p:attrName>
                                        </p:attrNameLst>
                                      </p:cBhvr>
                                      <p:to>
                                        <p:strVal val="hidden"/>
                                      </p:to>
                                    </p:set>
                                  </p:childTnLst>
                                </p:cTn>
                              </p:par>
                              <p:par>
                                <p:cTn id="278" presetID="12" presetClass="entr" presetSubtype="1" fill="hold" nodeType="withEffect">
                                  <p:stCondLst>
                                    <p:cond delay="40000"/>
                                  </p:stCondLst>
                                  <p:childTnLst>
                                    <p:set>
                                      <p:cBhvr>
                                        <p:cTn id="279" dur="1" fill="hold">
                                          <p:stCondLst>
                                            <p:cond delay="0"/>
                                          </p:stCondLst>
                                        </p:cTn>
                                        <p:tgtEl>
                                          <p:spTgt spid="57536"/>
                                        </p:tgtEl>
                                        <p:attrNameLst>
                                          <p:attrName>style.visibility</p:attrName>
                                        </p:attrNameLst>
                                      </p:cBhvr>
                                      <p:to>
                                        <p:strVal val="visible"/>
                                      </p:to>
                                    </p:set>
                                    <p:animEffect transition="in" filter="slide(fromTop)">
                                      <p:cBhvr>
                                        <p:cTn id="280" dur="500"/>
                                        <p:tgtEl>
                                          <p:spTgt spid="57536"/>
                                        </p:tgtEl>
                                      </p:cBhvr>
                                    </p:animEffect>
                                  </p:childTnLst>
                                </p:cTn>
                              </p:par>
                              <p:par>
                                <p:cTn id="281" presetID="12" presetClass="exit" presetSubtype="4" fill="hold" nodeType="withEffect">
                                  <p:stCondLst>
                                    <p:cond delay="40000"/>
                                  </p:stCondLst>
                                  <p:childTnLst>
                                    <p:animEffect transition="out" filter="slide(fromBottom)">
                                      <p:cBhvr>
                                        <p:cTn id="282" dur="500"/>
                                        <p:tgtEl>
                                          <p:spTgt spid="57533"/>
                                        </p:tgtEl>
                                      </p:cBhvr>
                                    </p:animEffect>
                                    <p:set>
                                      <p:cBhvr>
                                        <p:cTn id="283" dur="1" fill="hold">
                                          <p:stCondLst>
                                            <p:cond delay="499"/>
                                          </p:stCondLst>
                                        </p:cTn>
                                        <p:tgtEl>
                                          <p:spTgt spid="57533"/>
                                        </p:tgtEl>
                                        <p:attrNameLst>
                                          <p:attrName>style.visibility</p:attrName>
                                        </p:attrNameLst>
                                      </p:cBhvr>
                                      <p:to>
                                        <p:strVal val="hidden"/>
                                      </p:to>
                                    </p:set>
                                  </p:childTnLst>
                                </p:cTn>
                              </p:par>
                              <p:par>
                                <p:cTn id="284" presetID="12" presetClass="entr" presetSubtype="1" fill="hold" nodeType="withEffect">
                                  <p:stCondLst>
                                    <p:cond delay="40000"/>
                                  </p:stCondLst>
                                  <p:childTnLst>
                                    <p:set>
                                      <p:cBhvr>
                                        <p:cTn id="285" dur="1" fill="hold">
                                          <p:stCondLst>
                                            <p:cond delay="0"/>
                                          </p:stCondLst>
                                        </p:cTn>
                                        <p:tgtEl>
                                          <p:spTgt spid="57539"/>
                                        </p:tgtEl>
                                        <p:attrNameLst>
                                          <p:attrName>style.visibility</p:attrName>
                                        </p:attrNameLst>
                                      </p:cBhvr>
                                      <p:to>
                                        <p:strVal val="visible"/>
                                      </p:to>
                                    </p:set>
                                    <p:animEffect transition="in" filter="slide(fromTop)">
                                      <p:cBhvr>
                                        <p:cTn id="286" dur="500"/>
                                        <p:tgtEl>
                                          <p:spTgt spid="57539"/>
                                        </p:tgtEl>
                                      </p:cBhvr>
                                    </p:animEffect>
                                  </p:childTnLst>
                                </p:cTn>
                              </p:par>
                              <p:par>
                                <p:cTn id="287" presetID="12" presetClass="exit" presetSubtype="4" fill="hold" nodeType="withEffect">
                                  <p:stCondLst>
                                    <p:cond delay="41000"/>
                                  </p:stCondLst>
                                  <p:childTnLst>
                                    <p:animEffect transition="out" filter="slide(fromBottom)">
                                      <p:cBhvr>
                                        <p:cTn id="288" dur="500"/>
                                        <p:tgtEl>
                                          <p:spTgt spid="57539"/>
                                        </p:tgtEl>
                                      </p:cBhvr>
                                    </p:animEffect>
                                    <p:set>
                                      <p:cBhvr>
                                        <p:cTn id="289" dur="1" fill="hold">
                                          <p:stCondLst>
                                            <p:cond delay="499"/>
                                          </p:stCondLst>
                                        </p:cTn>
                                        <p:tgtEl>
                                          <p:spTgt spid="57539"/>
                                        </p:tgtEl>
                                        <p:attrNameLst>
                                          <p:attrName>style.visibility</p:attrName>
                                        </p:attrNameLst>
                                      </p:cBhvr>
                                      <p:to>
                                        <p:strVal val="hidden"/>
                                      </p:to>
                                    </p:set>
                                  </p:childTnLst>
                                </p:cTn>
                              </p:par>
                              <p:par>
                                <p:cTn id="290" presetID="12" presetClass="entr" presetSubtype="1" fill="hold" nodeType="withEffect">
                                  <p:stCondLst>
                                    <p:cond delay="41000"/>
                                  </p:stCondLst>
                                  <p:childTnLst>
                                    <p:set>
                                      <p:cBhvr>
                                        <p:cTn id="291" dur="1" fill="hold">
                                          <p:stCondLst>
                                            <p:cond delay="0"/>
                                          </p:stCondLst>
                                        </p:cTn>
                                        <p:tgtEl>
                                          <p:spTgt spid="57542"/>
                                        </p:tgtEl>
                                        <p:attrNameLst>
                                          <p:attrName>style.visibility</p:attrName>
                                        </p:attrNameLst>
                                      </p:cBhvr>
                                      <p:to>
                                        <p:strVal val="visible"/>
                                      </p:to>
                                    </p:set>
                                    <p:animEffect transition="in" filter="slide(fromTop)">
                                      <p:cBhvr>
                                        <p:cTn id="292" dur="500"/>
                                        <p:tgtEl>
                                          <p:spTgt spid="57542"/>
                                        </p:tgtEl>
                                      </p:cBhvr>
                                    </p:animEffect>
                                  </p:childTnLst>
                                </p:cTn>
                              </p:par>
                              <p:par>
                                <p:cTn id="293" presetID="12" presetClass="exit" presetSubtype="4" fill="hold" nodeType="withEffect">
                                  <p:stCondLst>
                                    <p:cond delay="42000"/>
                                  </p:stCondLst>
                                  <p:childTnLst>
                                    <p:animEffect transition="out" filter="slide(fromBottom)">
                                      <p:cBhvr>
                                        <p:cTn id="294" dur="500"/>
                                        <p:tgtEl>
                                          <p:spTgt spid="57542"/>
                                        </p:tgtEl>
                                      </p:cBhvr>
                                    </p:animEffect>
                                    <p:set>
                                      <p:cBhvr>
                                        <p:cTn id="295" dur="1" fill="hold">
                                          <p:stCondLst>
                                            <p:cond delay="499"/>
                                          </p:stCondLst>
                                        </p:cTn>
                                        <p:tgtEl>
                                          <p:spTgt spid="57542"/>
                                        </p:tgtEl>
                                        <p:attrNameLst>
                                          <p:attrName>style.visibility</p:attrName>
                                        </p:attrNameLst>
                                      </p:cBhvr>
                                      <p:to>
                                        <p:strVal val="hidden"/>
                                      </p:to>
                                    </p:set>
                                  </p:childTnLst>
                                </p:cTn>
                              </p:par>
                              <p:par>
                                <p:cTn id="296" presetID="12" presetClass="entr" presetSubtype="1" fill="hold" nodeType="withEffect">
                                  <p:stCondLst>
                                    <p:cond delay="42000"/>
                                  </p:stCondLst>
                                  <p:childTnLst>
                                    <p:set>
                                      <p:cBhvr>
                                        <p:cTn id="297" dur="1" fill="hold">
                                          <p:stCondLst>
                                            <p:cond delay="0"/>
                                          </p:stCondLst>
                                        </p:cTn>
                                        <p:tgtEl>
                                          <p:spTgt spid="57545"/>
                                        </p:tgtEl>
                                        <p:attrNameLst>
                                          <p:attrName>style.visibility</p:attrName>
                                        </p:attrNameLst>
                                      </p:cBhvr>
                                      <p:to>
                                        <p:strVal val="visible"/>
                                      </p:to>
                                    </p:set>
                                    <p:animEffect transition="in" filter="slide(fromTop)">
                                      <p:cBhvr>
                                        <p:cTn id="298" dur="500"/>
                                        <p:tgtEl>
                                          <p:spTgt spid="57545"/>
                                        </p:tgtEl>
                                      </p:cBhvr>
                                    </p:animEffect>
                                  </p:childTnLst>
                                </p:cTn>
                              </p:par>
                              <p:par>
                                <p:cTn id="299" presetID="12" presetClass="exit" presetSubtype="4" fill="hold" nodeType="withEffect">
                                  <p:stCondLst>
                                    <p:cond delay="43000"/>
                                  </p:stCondLst>
                                  <p:childTnLst>
                                    <p:animEffect transition="out" filter="slide(fromBottom)">
                                      <p:cBhvr>
                                        <p:cTn id="300" dur="500"/>
                                        <p:tgtEl>
                                          <p:spTgt spid="57545"/>
                                        </p:tgtEl>
                                      </p:cBhvr>
                                    </p:animEffect>
                                    <p:set>
                                      <p:cBhvr>
                                        <p:cTn id="301" dur="1" fill="hold">
                                          <p:stCondLst>
                                            <p:cond delay="499"/>
                                          </p:stCondLst>
                                        </p:cTn>
                                        <p:tgtEl>
                                          <p:spTgt spid="57545"/>
                                        </p:tgtEl>
                                        <p:attrNameLst>
                                          <p:attrName>style.visibility</p:attrName>
                                        </p:attrNameLst>
                                      </p:cBhvr>
                                      <p:to>
                                        <p:strVal val="hidden"/>
                                      </p:to>
                                    </p:set>
                                  </p:childTnLst>
                                </p:cTn>
                              </p:par>
                              <p:par>
                                <p:cTn id="302" presetID="12" presetClass="entr" presetSubtype="1" fill="hold" nodeType="withEffect">
                                  <p:stCondLst>
                                    <p:cond delay="43000"/>
                                  </p:stCondLst>
                                  <p:childTnLst>
                                    <p:set>
                                      <p:cBhvr>
                                        <p:cTn id="303" dur="1" fill="hold">
                                          <p:stCondLst>
                                            <p:cond delay="0"/>
                                          </p:stCondLst>
                                        </p:cTn>
                                        <p:tgtEl>
                                          <p:spTgt spid="57548"/>
                                        </p:tgtEl>
                                        <p:attrNameLst>
                                          <p:attrName>style.visibility</p:attrName>
                                        </p:attrNameLst>
                                      </p:cBhvr>
                                      <p:to>
                                        <p:strVal val="visible"/>
                                      </p:to>
                                    </p:set>
                                    <p:animEffect transition="in" filter="slide(fromTop)">
                                      <p:cBhvr>
                                        <p:cTn id="304" dur="500"/>
                                        <p:tgtEl>
                                          <p:spTgt spid="57548"/>
                                        </p:tgtEl>
                                      </p:cBhvr>
                                    </p:animEffect>
                                  </p:childTnLst>
                                </p:cTn>
                              </p:par>
                              <p:par>
                                <p:cTn id="305" presetID="12" presetClass="exit" presetSubtype="4" fill="hold" nodeType="withEffect">
                                  <p:stCondLst>
                                    <p:cond delay="44000"/>
                                  </p:stCondLst>
                                  <p:childTnLst>
                                    <p:animEffect transition="out" filter="slide(fromBottom)">
                                      <p:cBhvr>
                                        <p:cTn id="306" dur="500"/>
                                        <p:tgtEl>
                                          <p:spTgt spid="57548"/>
                                        </p:tgtEl>
                                      </p:cBhvr>
                                    </p:animEffect>
                                    <p:set>
                                      <p:cBhvr>
                                        <p:cTn id="307" dur="1" fill="hold">
                                          <p:stCondLst>
                                            <p:cond delay="499"/>
                                          </p:stCondLst>
                                        </p:cTn>
                                        <p:tgtEl>
                                          <p:spTgt spid="57548"/>
                                        </p:tgtEl>
                                        <p:attrNameLst>
                                          <p:attrName>style.visibility</p:attrName>
                                        </p:attrNameLst>
                                      </p:cBhvr>
                                      <p:to>
                                        <p:strVal val="hidden"/>
                                      </p:to>
                                    </p:set>
                                  </p:childTnLst>
                                </p:cTn>
                              </p:par>
                              <p:par>
                                <p:cTn id="308" presetID="12" presetClass="entr" presetSubtype="1" fill="hold" nodeType="withEffect">
                                  <p:stCondLst>
                                    <p:cond delay="44000"/>
                                  </p:stCondLst>
                                  <p:childTnLst>
                                    <p:set>
                                      <p:cBhvr>
                                        <p:cTn id="309" dur="1" fill="hold">
                                          <p:stCondLst>
                                            <p:cond delay="0"/>
                                          </p:stCondLst>
                                        </p:cTn>
                                        <p:tgtEl>
                                          <p:spTgt spid="57551"/>
                                        </p:tgtEl>
                                        <p:attrNameLst>
                                          <p:attrName>style.visibility</p:attrName>
                                        </p:attrNameLst>
                                      </p:cBhvr>
                                      <p:to>
                                        <p:strVal val="visible"/>
                                      </p:to>
                                    </p:set>
                                    <p:animEffect transition="in" filter="slide(fromTop)">
                                      <p:cBhvr>
                                        <p:cTn id="310" dur="500"/>
                                        <p:tgtEl>
                                          <p:spTgt spid="57551"/>
                                        </p:tgtEl>
                                      </p:cBhvr>
                                    </p:animEffect>
                                  </p:childTnLst>
                                </p:cTn>
                              </p:par>
                              <p:par>
                                <p:cTn id="311" presetID="12" presetClass="exit" presetSubtype="4" fill="hold" nodeType="withEffect">
                                  <p:stCondLst>
                                    <p:cond delay="45000"/>
                                  </p:stCondLst>
                                  <p:childTnLst>
                                    <p:animEffect transition="out" filter="slide(fromBottom)">
                                      <p:cBhvr>
                                        <p:cTn id="312" dur="500"/>
                                        <p:tgtEl>
                                          <p:spTgt spid="57551"/>
                                        </p:tgtEl>
                                      </p:cBhvr>
                                    </p:animEffect>
                                    <p:set>
                                      <p:cBhvr>
                                        <p:cTn id="313" dur="1" fill="hold">
                                          <p:stCondLst>
                                            <p:cond delay="499"/>
                                          </p:stCondLst>
                                        </p:cTn>
                                        <p:tgtEl>
                                          <p:spTgt spid="57551"/>
                                        </p:tgtEl>
                                        <p:attrNameLst>
                                          <p:attrName>style.visibility</p:attrName>
                                        </p:attrNameLst>
                                      </p:cBhvr>
                                      <p:to>
                                        <p:strVal val="hidden"/>
                                      </p:to>
                                    </p:set>
                                  </p:childTnLst>
                                </p:cTn>
                              </p:par>
                              <p:par>
                                <p:cTn id="314" presetID="12" presetClass="entr" presetSubtype="1" fill="hold" nodeType="withEffect">
                                  <p:stCondLst>
                                    <p:cond delay="45000"/>
                                  </p:stCondLst>
                                  <p:childTnLst>
                                    <p:set>
                                      <p:cBhvr>
                                        <p:cTn id="315" dur="1" fill="hold">
                                          <p:stCondLst>
                                            <p:cond delay="0"/>
                                          </p:stCondLst>
                                        </p:cTn>
                                        <p:tgtEl>
                                          <p:spTgt spid="57554"/>
                                        </p:tgtEl>
                                        <p:attrNameLst>
                                          <p:attrName>style.visibility</p:attrName>
                                        </p:attrNameLst>
                                      </p:cBhvr>
                                      <p:to>
                                        <p:strVal val="visible"/>
                                      </p:to>
                                    </p:set>
                                    <p:animEffect transition="in" filter="slide(fromTop)">
                                      <p:cBhvr>
                                        <p:cTn id="316" dur="500"/>
                                        <p:tgtEl>
                                          <p:spTgt spid="57554"/>
                                        </p:tgtEl>
                                      </p:cBhvr>
                                    </p:animEffect>
                                  </p:childTnLst>
                                </p:cTn>
                              </p:par>
                              <p:par>
                                <p:cTn id="317" presetID="12" presetClass="exit" presetSubtype="4" fill="hold" nodeType="withEffect">
                                  <p:stCondLst>
                                    <p:cond delay="46000"/>
                                  </p:stCondLst>
                                  <p:childTnLst>
                                    <p:animEffect transition="out" filter="slide(fromBottom)">
                                      <p:cBhvr>
                                        <p:cTn id="318" dur="500"/>
                                        <p:tgtEl>
                                          <p:spTgt spid="57554"/>
                                        </p:tgtEl>
                                      </p:cBhvr>
                                    </p:animEffect>
                                    <p:set>
                                      <p:cBhvr>
                                        <p:cTn id="319" dur="1" fill="hold">
                                          <p:stCondLst>
                                            <p:cond delay="499"/>
                                          </p:stCondLst>
                                        </p:cTn>
                                        <p:tgtEl>
                                          <p:spTgt spid="57554"/>
                                        </p:tgtEl>
                                        <p:attrNameLst>
                                          <p:attrName>style.visibility</p:attrName>
                                        </p:attrNameLst>
                                      </p:cBhvr>
                                      <p:to>
                                        <p:strVal val="hidden"/>
                                      </p:to>
                                    </p:set>
                                  </p:childTnLst>
                                </p:cTn>
                              </p:par>
                              <p:par>
                                <p:cTn id="320" presetID="12" presetClass="entr" presetSubtype="1" fill="hold" nodeType="withEffect">
                                  <p:stCondLst>
                                    <p:cond delay="46000"/>
                                  </p:stCondLst>
                                  <p:childTnLst>
                                    <p:set>
                                      <p:cBhvr>
                                        <p:cTn id="321" dur="1" fill="hold">
                                          <p:stCondLst>
                                            <p:cond delay="0"/>
                                          </p:stCondLst>
                                        </p:cTn>
                                        <p:tgtEl>
                                          <p:spTgt spid="57557"/>
                                        </p:tgtEl>
                                        <p:attrNameLst>
                                          <p:attrName>style.visibility</p:attrName>
                                        </p:attrNameLst>
                                      </p:cBhvr>
                                      <p:to>
                                        <p:strVal val="visible"/>
                                      </p:to>
                                    </p:set>
                                    <p:animEffect transition="in" filter="slide(fromTop)">
                                      <p:cBhvr>
                                        <p:cTn id="322" dur="500"/>
                                        <p:tgtEl>
                                          <p:spTgt spid="57557"/>
                                        </p:tgtEl>
                                      </p:cBhvr>
                                    </p:animEffect>
                                  </p:childTnLst>
                                </p:cTn>
                              </p:par>
                              <p:par>
                                <p:cTn id="323" presetID="12" presetClass="exit" presetSubtype="4" fill="hold" nodeType="withEffect">
                                  <p:stCondLst>
                                    <p:cond delay="47000"/>
                                  </p:stCondLst>
                                  <p:childTnLst>
                                    <p:animEffect transition="out" filter="slide(fromBottom)">
                                      <p:cBhvr>
                                        <p:cTn id="324" dur="500"/>
                                        <p:tgtEl>
                                          <p:spTgt spid="57557"/>
                                        </p:tgtEl>
                                      </p:cBhvr>
                                    </p:animEffect>
                                    <p:set>
                                      <p:cBhvr>
                                        <p:cTn id="325" dur="1" fill="hold">
                                          <p:stCondLst>
                                            <p:cond delay="499"/>
                                          </p:stCondLst>
                                        </p:cTn>
                                        <p:tgtEl>
                                          <p:spTgt spid="57557"/>
                                        </p:tgtEl>
                                        <p:attrNameLst>
                                          <p:attrName>style.visibility</p:attrName>
                                        </p:attrNameLst>
                                      </p:cBhvr>
                                      <p:to>
                                        <p:strVal val="hidden"/>
                                      </p:to>
                                    </p:set>
                                  </p:childTnLst>
                                </p:cTn>
                              </p:par>
                              <p:par>
                                <p:cTn id="326" presetID="12" presetClass="entr" presetSubtype="1" fill="hold" nodeType="withEffect">
                                  <p:stCondLst>
                                    <p:cond delay="47000"/>
                                  </p:stCondLst>
                                  <p:childTnLst>
                                    <p:set>
                                      <p:cBhvr>
                                        <p:cTn id="327" dur="1" fill="hold">
                                          <p:stCondLst>
                                            <p:cond delay="0"/>
                                          </p:stCondLst>
                                        </p:cTn>
                                        <p:tgtEl>
                                          <p:spTgt spid="57560"/>
                                        </p:tgtEl>
                                        <p:attrNameLst>
                                          <p:attrName>style.visibility</p:attrName>
                                        </p:attrNameLst>
                                      </p:cBhvr>
                                      <p:to>
                                        <p:strVal val="visible"/>
                                      </p:to>
                                    </p:set>
                                    <p:animEffect transition="in" filter="slide(fromTop)">
                                      <p:cBhvr>
                                        <p:cTn id="328" dur="500"/>
                                        <p:tgtEl>
                                          <p:spTgt spid="57560"/>
                                        </p:tgtEl>
                                      </p:cBhvr>
                                    </p:animEffect>
                                  </p:childTnLst>
                                </p:cTn>
                              </p:par>
                              <p:par>
                                <p:cTn id="329" presetID="12" presetClass="exit" presetSubtype="4" fill="hold" nodeType="withEffect">
                                  <p:stCondLst>
                                    <p:cond delay="48000"/>
                                  </p:stCondLst>
                                  <p:childTnLst>
                                    <p:animEffect transition="out" filter="slide(fromBottom)">
                                      <p:cBhvr>
                                        <p:cTn id="330" dur="500"/>
                                        <p:tgtEl>
                                          <p:spTgt spid="57560"/>
                                        </p:tgtEl>
                                      </p:cBhvr>
                                    </p:animEffect>
                                    <p:set>
                                      <p:cBhvr>
                                        <p:cTn id="331" dur="1" fill="hold">
                                          <p:stCondLst>
                                            <p:cond delay="499"/>
                                          </p:stCondLst>
                                        </p:cTn>
                                        <p:tgtEl>
                                          <p:spTgt spid="57560"/>
                                        </p:tgtEl>
                                        <p:attrNameLst>
                                          <p:attrName>style.visibility</p:attrName>
                                        </p:attrNameLst>
                                      </p:cBhvr>
                                      <p:to>
                                        <p:strVal val="hidden"/>
                                      </p:to>
                                    </p:set>
                                  </p:childTnLst>
                                </p:cTn>
                              </p:par>
                              <p:par>
                                <p:cTn id="332" presetID="12" presetClass="entr" presetSubtype="1" fill="hold" nodeType="withEffect">
                                  <p:stCondLst>
                                    <p:cond delay="48000"/>
                                  </p:stCondLst>
                                  <p:childTnLst>
                                    <p:set>
                                      <p:cBhvr>
                                        <p:cTn id="333" dur="1" fill="hold">
                                          <p:stCondLst>
                                            <p:cond delay="0"/>
                                          </p:stCondLst>
                                        </p:cTn>
                                        <p:tgtEl>
                                          <p:spTgt spid="57563"/>
                                        </p:tgtEl>
                                        <p:attrNameLst>
                                          <p:attrName>style.visibility</p:attrName>
                                        </p:attrNameLst>
                                      </p:cBhvr>
                                      <p:to>
                                        <p:strVal val="visible"/>
                                      </p:to>
                                    </p:set>
                                    <p:animEffect transition="in" filter="slide(fromTop)">
                                      <p:cBhvr>
                                        <p:cTn id="334" dur="500"/>
                                        <p:tgtEl>
                                          <p:spTgt spid="57563"/>
                                        </p:tgtEl>
                                      </p:cBhvr>
                                    </p:animEffect>
                                  </p:childTnLst>
                                </p:cTn>
                              </p:par>
                              <p:par>
                                <p:cTn id="335" presetID="12" presetClass="exit" presetSubtype="4" fill="hold" nodeType="withEffect">
                                  <p:stCondLst>
                                    <p:cond delay="49000"/>
                                  </p:stCondLst>
                                  <p:childTnLst>
                                    <p:animEffect transition="out" filter="slide(fromBottom)">
                                      <p:cBhvr>
                                        <p:cTn id="336" dur="500"/>
                                        <p:tgtEl>
                                          <p:spTgt spid="57563"/>
                                        </p:tgtEl>
                                      </p:cBhvr>
                                    </p:animEffect>
                                    <p:set>
                                      <p:cBhvr>
                                        <p:cTn id="337" dur="1" fill="hold">
                                          <p:stCondLst>
                                            <p:cond delay="499"/>
                                          </p:stCondLst>
                                        </p:cTn>
                                        <p:tgtEl>
                                          <p:spTgt spid="57563"/>
                                        </p:tgtEl>
                                        <p:attrNameLst>
                                          <p:attrName>style.visibility</p:attrName>
                                        </p:attrNameLst>
                                      </p:cBhvr>
                                      <p:to>
                                        <p:strVal val="hidden"/>
                                      </p:to>
                                    </p:set>
                                  </p:childTnLst>
                                </p:cTn>
                              </p:par>
                              <p:par>
                                <p:cTn id="338" presetID="12" presetClass="entr" presetSubtype="1" fill="hold" nodeType="withEffect">
                                  <p:stCondLst>
                                    <p:cond delay="49000"/>
                                  </p:stCondLst>
                                  <p:childTnLst>
                                    <p:set>
                                      <p:cBhvr>
                                        <p:cTn id="339" dur="1" fill="hold">
                                          <p:stCondLst>
                                            <p:cond delay="0"/>
                                          </p:stCondLst>
                                        </p:cTn>
                                        <p:tgtEl>
                                          <p:spTgt spid="57566"/>
                                        </p:tgtEl>
                                        <p:attrNameLst>
                                          <p:attrName>style.visibility</p:attrName>
                                        </p:attrNameLst>
                                      </p:cBhvr>
                                      <p:to>
                                        <p:strVal val="visible"/>
                                      </p:to>
                                    </p:set>
                                    <p:animEffect transition="in" filter="slide(fromTop)">
                                      <p:cBhvr>
                                        <p:cTn id="340" dur="500"/>
                                        <p:tgtEl>
                                          <p:spTgt spid="57566"/>
                                        </p:tgtEl>
                                      </p:cBhvr>
                                    </p:animEffect>
                                  </p:childTnLst>
                                </p:cTn>
                              </p:par>
                              <p:par>
                                <p:cTn id="341" presetID="12" presetClass="exit" presetSubtype="4" fill="hold" nodeType="withEffect">
                                  <p:stCondLst>
                                    <p:cond delay="50000"/>
                                  </p:stCondLst>
                                  <p:childTnLst>
                                    <p:animEffect transition="out" filter="slide(fromBottom)">
                                      <p:cBhvr>
                                        <p:cTn id="342" dur="500"/>
                                        <p:tgtEl>
                                          <p:spTgt spid="57536"/>
                                        </p:tgtEl>
                                      </p:cBhvr>
                                    </p:animEffect>
                                    <p:set>
                                      <p:cBhvr>
                                        <p:cTn id="343" dur="1" fill="hold">
                                          <p:stCondLst>
                                            <p:cond delay="499"/>
                                          </p:stCondLst>
                                        </p:cTn>
                                        <p:tgtEl>
                                          <p:spTgt spid="57536"/>
                                        </p:tgtEl>
                                        <p:attrNameLst>
                                          <p:attrName>style.visibility</p:attrName>
                                        </p:attrNameLst>
                                      </p:cBhvr>
                                      <p:to>
                                        <p:strVal val="hidden"/>
                                      </p:to>
                                    </p:set>
                                  </p:childTnLst>
                                </p:cTn>
                              </p:par>
                              <p:par>
                                <p:cTn id="344" presetID="12" presetClass="entr" presetSubtype="1" fill="hold" nodeType="withEffect">
                                  <p:stCondLst>
                                    <p:cond delay="50000"/>
                                  </p:stCondLst>
                                  <p:childTnLst>
                                    <p:set>
                                      <p:cBhvr>
                                        <p:cTn id="345" dur="1" fill="hold">
                                          <p:stCondLst>
                                            <p:cond delay="0"/>
                                          </p:stCondLst>
                                        </p:cTn>
                                        <p:tgtEl>
                                          <p:spTgt spid="57599"/>
                                        </p:tgtEl>
                                        <p:attrNameLst>
                                          <p:attrName>style.visibility</p:attrName>
                                        </p:attrNameLst>
                                      </p:cBhvr>
                                      <p:to>
                                        <p:strVal val="visible"/>
                                      </p:to>
                                    </p:set>
                                    <p:animEffect transition="in" filter="slide(fromTop)">
                                      <p:cBhvr>
                                        <p:cTn id="346" dur="500"/>
                                        <p:tgtEl>
                                          <p:spTgt spid="57599"/>
                                        </p:tgtEl>
                                      </p:cBhvr>
                                    </p:animEffect>
                                  </p:childTnLst>
                                </p:cTn>
                              </p:par>
                              <p:par>
                                <p:cTn id="347" presetID="12" presetClass="exit" presetSubtype="4" fill="hold" nodeType="withEffect">
                                  <p:stCondLst>
                                    <p:cond delay="50000"/>
                                  </p:stCondLst>
                                  <p:childTnLst>
                                    <p:animEffect transition="out" filter="slide(fromBottom)">
                                      <p:cBhvr>
                                        <p:cTn id="348" dur="500"/>
                                        <p:tgtEl>
                                          <p:spTgt spid="57566"/>
                                        </p:tgtEl>
                                      </p:cBhvr>
                                    </p:animEffect>
                                    <p:set>
                                      <p:cBhvr>
                                        <p:cTn id="349" dur="1" fill="hold">
                                          <p:stCondLst>
                                            <p:cond delay="499"/>
                                          </p:stCondLst>
                                        </p:cTn>
                                        <p:tgtEl>
                                          <p:spTgt spid="57566"/>
                                        </p:tgtEl>
                                        <p:attrNameLst>
                                          <p:attrName>style.visibility</p:attrName>
                                        </p:attrNameLst>
                                      </p:cBhvr>
                                      <p:to>
                                        <p:strVal val="hidden"/>
                                      </p:to>
                                    </p:set>
                                  </p:childTnLst>
                                </p:cTn>
                              </p:par>
                              <p:par>
                                <p:cTn id="350" presetID="12" presetClass="entr" presetSubtype="1" fill="hold" nodeType="withEffect">
                                  <p:stCondLst>
                                    <p:cond delay="50000"/>
                                  </p:stCondLst>
                                  <p:childTnLst>
                                    <p:set>
                                      <p:cBhvr>
                                        <p:cTn id="351" dur="1" fill="hold">
                                          <p:stCondLst>
                                            <p:cond delay="0"/>
                                          </p:stCondLst>
                                        </p:cTn>
                                        <p:tgtEl>
                                          <p:spTgt spid="57569"/>
                                        </p:tgtEl>
                                        <p:attrNameLst>
                                          <p:attrName>style.visibility</p:attrName>
                                        </p:attrNameLst>
                                      </p:cBhvr>
                                      <p:to>
                                        <p:strVal val="visible"/>
                                      </p:to>
                                    </p:set>
                                    <p:animEffect transition="in" filter="slide(fromTop)">
                                      <p:cBhvr>
                                        <p:cTn id="352" dur="500"/>
                                        <p:tgtEl>
                                          <p:spTgt spid="57569"/>
                                        </p:tgtEl>
                                      </p:cBhvr>
                                    </p:animEffect>
                                  </p:childTnLst>
                                </p:cTn>
                              </p:par>
                              <p:par>
                                <p:cTn id="353" presetID="12" presetClass="exit" presetSubtype="4" fill="hold" nodeType="withEffect">
                                  <p:stCondLst>
                                    <p:cond delay="51000"/>
                                  </p:stCondLst>
                                  <p:childTnLst>
                                    <p:animEffect transition="out" filter="slide(fromBottom)">
                                      <p:cBhvr>
                                        <p:cTn id="354" dur="500"/>
                                        <p:tgtEl>
                                          <p:spTgt spid="57569"/>
                                        </p:tgtEl>
                                      </p:cBhvr>
                                    </p:animEffect>
                                    <p:set>
                                      <p:cBhvr>
                                        <p:cTn id="355" dur="1" fill="hold">
                                          <p:stCondLst>
                                            <p:cond delay="499"/>
                                          </p:stCondLst>
                                        </p:cTn>
                                        <p:tgtEl>
                                          <p:spTgt spid="57569"/>
                                        </p:tgtEl>
                                        <p:attrNameLst>
                                          <p:attrName>style.visibility</p:attrName>
                                        </p:attrNameLst>
                                      </p:cBhvr>
                                      <p:to>
                                        <p:strVal val="hidden"/>
                                      </p:to>
                                    </p:set>
                                  </p:childTnLst>
                                </p:cTn>
                              </p:par>
                              <p:par>
                                <p:cTn id="356" presetID="12" presetClass="entr" presetSubtype="1" fill="hold" nodeType="withEffect">
                                  <p:stCondLst>
                                    <p:cond delay="51000"/>
                                  </p:stCondLst>
                                  <p:childTnLst>
                                    <p:set>
                                      <p:cBhvr>
                                        <p:cTn id="357" dur="1" fill="hold">
                                          <p:stCondLst>
                                            <p:cond delay="0"/>
                                          </p:stCondLst>
                                        </p:cTn>
                                        <p:tgtEl>
                                          <p:spTgt spid="57572"/>
                                        </p:tgtEl>
                                        <p:attrNameLst>
                                          <p:attrName>style.visibility</p:attrName>
                                        </p:attrNameLst>
                                      </p:cBhvr>
                                      <p:to>
                                        <p:strVal val="visible"/>
                                      </p:to>
                                    </p:set>
                                    <p:animEffect transition="in" filter="slide(fromTop)">
                                      <p:cBhvr>
                                        <p:cTn id="358" dur="500"/>
                                        <p:tgtEl>
                                          <p:spTgt spid="57572"/>
                                        </p:tgtEl>
                                      </p:cBhvr>
                                    </p:animEffect>
                                  </p:childTnLst>
                                </p:cTn>
                              </p:par>
                              <p:par>
                                <p:cTn id="359" presetID="12" presetClass="exit" presetSubtype="4" fill="hold" nodeType="withEffect">
                                  <p:stCondLst>
                                    <p:cond delay="52000"/>
                                  </p:stCondLst>
                                  <p:childTnLst>
                                    <p:animEffect transition="out" filter="slide(fromBottom)">
                                      <p:cBhvr>
                                        <p:cTn id="360" dur="500"/>
                                        <p:tgtEl>
                                          <p:spTgt spid="57572"/>
                                        </p:tgtEl>
                                      </p:cBhvr>
                                    </p:animEffect>
                                    <p:set>
                                      <p:cBhvr>
                                        <p:cTn id="361" dur="1" fill="hold">
                                          <p:stCondLst>
                                            <p:cond delay="499"/>
                                          </p:stCondLst>
                                        </p:cTn>
                                        <p:tgtEl>
                                          <p:spTgt spid="57572"/>
                                        </p:tgtEl>
                                        <p:attrNameLst>
                                          <p:attrName>style.visibility</p:attrName>
                                        </p:attrNameLst>
                                      </p:cBhvr>
                                      <p:to>
                                        <p:strVal val="hidden"/>
                                      </p:to>
                                    </p:set>
                                  </p:childTnLst>
                                </p:cTn>
                              </p:par>
                              <p:par>
                                <p:cTn id="362" presetID="12" presetClass="entr" presetSubtype="1" fill="hold" nodeType="withEffect">
                                  <p:stCondLst>
                                    <p:cond delay="52000"/>
                                  </p:stCondLst>
                                  <p:childTnLst>
                                    <p:set>
                                      <p:cBhvr>
                                        <p:cTn id="363" dur="1" fill="hold">
                                          <p:stCondLst>
                                            <p:cond delay="0"/>
                                          </p:stCondLst>
                                        </p:cTn>
                                        <p:tgtEl>
                                          <p:spTgt spid="57575"/>
                                        </p:tgtEl>
                                        <p:attrNameLst>
                                          <p:attrName>style.visibility</p:attrName>
                                        </p:attrNameLst>
                                      </p:cBhvr>
                                      <p:to>
                                        <p:strVal val="visible"/>
                                      </p:to>
                                    </p:set>
                                    <p:animEffect transition="in" filter="slide(fromTop)">
                                      <p:cBhvr>
                                        <p:cTn id="364" dur="500"/>
                                        <p:tgtEl>
                                          <p:spTgt spid="57575"/>
                                        </p:tgtEl>
                                      </p:cBhvr>
                                    </p:animEffect>
                                  </p:childTnLst>
                                </p:cTn>
                              </p:par>
                              <p:par>
                                <p:cTn id="365" presetID="12" presetClass="exit" presetSubtype="4" fill="hold" nodeType="withEffect">
                                  <p:stCondLst>
                                    <p:cond delay="53000"/>
                                  </p:stCondLst>
                                  <p:childTnLst>
                                    <p:animEffect transition="out" filter="slide(fromBottom)">
                                      <p:cBhvr>
                                        <p:cTn id="366" dur="500"/>
                                        <p:tgtEl>
                                          <p:spTgt spid="57575"/>
                                        </p:tgtEl>
                                      </p:cBhvr>
                                    </p:animEffect>
                                    <p:set>
                                      <p:cBhvr>
                                        <p:cTn id="367" dur="1" fill="hold">
                                          <p:stCondLst>
                                            <p:cond delay="499"/>
                                          </p:stCondLst>
                                        </p:cTn>
                                        <p:tgtEl>
                                          <p:spTgt spid="57575"/>
                                        </p:tgtEl>
                                        <p:attrNameLst>
                                          <p:attrName>style.visibility</p:attrName>
                                        </p:attrNameLst>
                                      </p:cBhvr>
                                      <p:to>
                                        <p:strVal val="hidden"/>
                                      </p:to>
                                    </p:set>
                                  </p:childTnLst>
                                </p:cTn>
                              </p:par>
                              <p:par>
                                <p:cTn id="368" presetID="12" presetClass="entr" presetSubtype="1" fill="hold" nodeType="withEffect">
                                  <p:stCondLst>
                                    <p:cond delay="53000"/>
                                  </p:stCondLst>
                                  <p:childTnLst>
                                    <p:set>
                                      <p:cBhvr>
                                        <p:cTn id="369" dur="1" fill="hold">
                                          <p:stCondLst>
                                            <p:cond delay="0"/>
                                          </p:stCondLst>
                                        </p:cTn>
                                        <p:tgtEl>
                                          <p:spTgt spid="57578"/>
                                        </p:tgtEl>
                                        <p:attrNameLst>
                                          <p:attrName>style.visibility</p:attrName>
                                        </p:attrNameLst>
                                      </p:cBhvr>
                                      <p:to>
                                        <p:strVal val="visible"/>
                                      </p:to>
                                    </p:set>
                                    <p:animEffect transition="in" filter="slide(fromTop)">
                                      <p:cBhvr>
                                        <p:cTn id="370" dur="500"/>
                                        <p:tgtEl>
                                          <p:spTgt spid="57578"/>
                                        </p:tgtEl>
                                      </p:cBhvr>
                                    </p:animEffect>
                                  </p:childTnLst>
                                </p:cTn>
                              </p:par>
                              <p:par>
                                <p:cTn id="371" presetID="12" presetClass="exit" presetSubtype="4" fill="hold" nodeType="withEffect">
                                  <p:stCondLst>
                                    <p:cond delay="54000"/>
                                  </p:stCondLst>
                                  <p:childTnLst>
                                    <p:animEffect transition="out" filter="slide(fromBottom)">
                                      <p:cBhvr>
                                        <p:cTn id="372" dur="500"/>
                                        <p:tgtEl>
                                          <p:spTgt spid="57578"/>
                                        </p:tgtEl>
                                      </p:cBhvr>
                                    </p:animEffect>
                                    <p:set>
                                      <p:cBhvr>
                                        <p:cTn id="373" dur="1" fill="hold">
                                          <p:stCondLst>
                                            <p:cond delay="499"/>
                                          </p:stCondLst>
                                        </p:cTn>
                                        <p:tgtEl>
                                          <p:spTgt spid="57578"/>
                                        </p:tgtEl>
                                        <p:attrNameLst>
                                          <p:attrName>style.visibility</p:attrName>
                                        </p:attrNameLst>
                                      </p:cBhvr>
                                      <p:to>
                                        <p:strVal val="hidden"/>
                                      </p:to>
                                    </p:set>
                                  </p:childTnLst>
                                </p:cTn>
                              </p:par>
                              <p:par>
                                <p:cTn id="374" presetID="12" presetClass="entr" presetSubtype="1" fill="hold" nodeType="withEffect">
                                  <p:stCondLst>
                                    <p:cond delay="54000"/>
                                  </p:stCondLst>
                                  <p:childTnLst>
                                    <p:set>
                                      <p:cBhvr>
                                        <p:cTn id="375" dur="1" fill="hold">
                                          <p:stCondLst>
                                            <p:cond delay="0"/>
                                          </p:stCondLst>
                                        </p:cTn>
                                        <p:tgtEl>
                                          <p:spTgt spid="57581"/>
                                        </p:tgtEl>
                                        <p:attrNameLst>
                                          <p:attrName>style.visibility</p:attrName>
                                        </p:attrNameLst>
                                      </p:cBhvr>
                                      <p:to>
                                        <p:strVal val="visible"/>
                                      </p:to>
                                    </p:set>
                                    <p:animEffect transition="in" filter="slide(fromTop)">
                                      <p:cBhvr>
                                        <p:cTn id="376" dur="500"/>
                                        <p:tgtEl>
                                          <p:spTgt spid="57581"/>
                                        </p:tgtEl>
                                      </p:cBhvr>
                                    </p:animEffect>
                                  </p:childTnLst>
                                </p:cTn>
                              </p:par>
                              <p:par>
                                <p:cTn id="377" presetID="12" presetClass="exit" presetSubtype="4" fill="hold" nodeType="withEffect">
                                  <p:stCondLst>
                                    <p:cond delay="55000"/>
                                  </p:stCondLst>
                                  <p:childTnLst>
                                    <p:animEffect transition="out" filter="slide(fromBottom)">
                                      <p:cBhvr>
                                        <p:cTn id="378" dur="500"/>
                                        <p:tgtEl>
                                          <p:spTgt spid="57581"/>
                                        </p:tgtEl>
                                      </p:cBhvr>
                                    </p:animEffect>
                                    <p:set>
                                      <p:cBhvr>
                                        <p:cTn id="379" dur="1" fill="hold">
                                          <p:stCondLst>
                                            <p:cond delay="499"/>
                                          </p:stCondLst>
                                        </p:cTn>
                                        <p:tgtEl>
                                          <p:spTgt spid="57581"/>
                                        </p:tgtEl>
                                        <p:attrNameLst>
                                          <p:attrName>style.visibility</p:attrName>
                                        </p:attrNameLst>
                                      </p:cBhvr>
                                      <p:to>
                                        <p:strVal val="hidden"/>
                                      </p:to>
                                    </p:set>
                                  </p:childTnLst>
                                </p:cTn>
                              </p:par>
                              <p:par>
                                <p:cTn id="380" presetID="12" presetClass="entr" presetSubtype="1" fill="hold" nodeType="withEffect">
                                  <p:stCondLst>
                                    <p:cond delay="55000"/>
                                  </p:stCondLst>
                                  <p:childTnLst>
                                    <p:set>
                                      <p:cBhvr>
                                        <p:cTn id="381" dur="1" fill="hold">
                                          <p:stCondLst>
                                            <p:cond delay="0"/>
                                          </p:stCondLst>
                                        </p:cTn>
                                        <p:tgtEl>
                                          <p:spTgt spid="57584"/>
                                        </p:tgtEl>
                                        <p:attrNameLst>
                                          <p:attrName>style.visibility</p:attrName>
                                        </p:attrNameLst>
                                      </p:cBhvr>
                                      <p:to>
                                        <p:strVal val="visible"/>
                                      </p:to>
                                    </p:set>
                                    <p:animEffect transition="in" filter="slide(fromTop)">
                                      <p:cBhvr>
                                        <p:cTn id="382" dur="500"/>
                                        <p:tgtEl>
                                          <p:spTgt spid="57584"/>
                                        </p:tgtEl>
                                      </p:cBhvr>
                                    </p:animEffect>
                                  </p:childTnLst>
                                </p:cTn>
                              </p:par>
                              <p:par>
                                <p:cTn id="383" presetID="12" presetClass="exit" presetSubtype="4" fill="hold" nodeType="withEffect">
                                  <p:stCondLst>
                                    <p:cond delay="56000"/>
                                  </p:stCondLst>
                                  <p:childTnLst>
                                    <p:animEffect transition="out" filter="slide(fromBottom)">
                                      <p:cBhvr>
                                        <p:cTn id="384" dur="500"/>
                                        <p:tgtEl>
                                          <p:spTgt spid="57584"/>
                                        </p:tgtEl>
                                      </p:cBhvr>
                                    </p:animEffect>
                                    <p:set>
                                      <p:cBhvr>
                                        <p:cTn id="385" dur="1" fill="hold">
                                          <p:stCondLst>
                                            <p:cond delay="499"/>
                                          </p:stCondLst>
                                        </p:cTn>
                                        <p:tgtEl>
                                          <p:spTgt spid="57584"/>
                                        </p:tgtEl>
                                        <p:attrNameLst>
                                          <p:attrName>style.visibility</p:attrName>
                                        </p:attrNameLst>
                                      </p:cBhvr>
                                      <p:to>
                                        <p:strVal val="hidden"/>
                                      </p:to>
                                    </p:set>
                                  </p:childTnLst>
                                </p:cTn>
                              </p:par>
                              <p:par>
                                <p:cTn id="386" presetID="12" presetClass="entr" presetSubtype="1" fill="hold" nodeType="withEffect">
                                  <p:stCondLst>
                                    <p:cond delay="56000"/>
                                  </p:stCondLst>
                                  <p:childTnLst>
                                    <p:set>
                                      <p:cBhvr>
                                        <p:cTn id="387" dur="1" fill="hold">
                                          <p:stCondLst>
                                            <p:cond delay="0"/>
                                          </p:stCondLst>
                                        </p:cTn>
                                        <p:tgtEl>
                                          <p:spTgt spid="57587"/>
                                        </p:tgtEl>
                                        <p:attrNameLst>
                                          <p:attrName>style.visibility</p:attrName>
                                        </p:attrNameLst>
                                      </p:cBhvr>
                                      <p:to>
                                        <p:strVal val="visible"/>
                                      </p:to>
                                    </p:set>
                                    <p:animEffect transition="in" filter="slide(fromTop)">
                                      <p:cBhvr>
                                        <p:cTn id="388" dur="500"/>
                                        <p:tgtEl>
                                          <p:spTgt spid="57587"/>
                                        </p:tgtEl>
                                      </p:cBhvr>
                                    </p:animEffect>
                                  </p:childTnLst>
                                </p:cTn>
                              </p:par>
                              <p:par>
                                <p:cTn id="389" presetID="12" presetClass="exit" presetSubtype="4" fill="hold" nodeType="withEffect">
                                  <p:stCondLst>
                                    <p:cond delay="57000"/>
                                  </p:stCondLst>
                                  <p:childTnLst>
                                    <p:animEffect transition="out" filter="slide(fromBottom)">
                                      <p:cBhvr>
                                        <p:cTn id="390" dur="500"/>
                                        <p:tgtEl>
                                          <p:spTgt spid="57587"/>
                                        </p:tgtEl>
                                      </p:cBhvr>
                                    </p:animEffect>
                                    <p:set>
                                      <p:cBhvr>
                                        <p:cTn id="391" dur="1" fill="hold">
                                          <p:stCondLst>
                                            <p:cond delay="499"/>
                                          </p:stCondLst>
                                        </p:cTn>
                                        <p:tgtEl>
                                          <p:spTgt spid="57587"/>
                                        </p:tgtEl>
                                        <p:attrNameLst>
                                          <p:attrName>style.visibility</p:attrName>
                                        </p:attrNameLst>
                                      </p:cBhvr>
                                      <p:to>
                                        <p:strVal val="hidden"/>
                                      </p:to>
                                    </p:set>
                                  </p:childTnLst>
                                </p:cTn>
                              </p:par>
                              <p:par>
                                <p:cTn id="392" presetID="12" presetClass="entr" presetSubtype="1" fill="hold" nodeType="withEffect">
                                  <p:stCondLst>
                                    <p:cond delay="57000"/>
                                  </p:stCondLst>
                                  <p:childTnLst>
                                    <p:set>
                                      <p:cBhvr>
                                        <p:cTn id="393" dur="1" fill="hold">
                                          <p:stCondLst>
                                            <p:cond delay="0"/>
                                          </p:stCondLst>
                                        </p:cTn>
                                        <p:tgtEl>
                                          <p:spTgt spid="57590"/>
                                        </p:tgtEl>
                                        <p:attrNameLst>
                                          <p:attrName>style.visibility</p:attrName>
                                        </p:attrNameLst>
                                      </p:cBhvr>
                                      <p:to>
                                        <p:strVal val="visible"/>
                                      </p:to>
                                    </p:set>
                                    <p:animEffect transition="in" filter="slide(fromTop)">
                                      <p:cBhvr>
                                        <p:cTn id="394" dur="500"/>
                                        <p:tgtEl>
                                          <p:spTgt spid="57590"/>
                                        </p:tgtEl>
                                      </p:cBhvr>
                                    </p:animEffect>
                                  </p:childTnLst>
                                </p:cTn>
                              </p:par>
                              <p:par>
                                <p:cTn id="395" presetID="12" presetClass="exit" presetSubtype="4" fill="hold" nodeType="withEffect">
                                  <p:stCondLst>
                                    <p:cond delay="58000"/>
                                  </p:stCondLst>
                                  <p:childTnLst>
                                    <p:animEffect transition="out" filter="slide(fromBottom)">
                                      <p:cBhvr>
                                        <p:cTn id="396" dur="500"/>
                                        <p:tgtEl>
                                          <p:spTgt spid="57590"/>
                                        </p:tgtEl>
                                      </p:cBhvr>
                                    </p:animEffect>
                                    <p:set>
                                      <p:cBhvr>
                                        <p:cTn id="397" dur="1" fill="hold">
                                          <p:stCondLst>
                                            <p:cond delay="499"/>
                                          </p:stCondLst>
                                        </p:cTn>
                                        <p:tgtEl>
                                          <p:spTgt spid="57590"/>
                                        </p:tgtEl>
                                        <p:attrNameLst>
                                          <p:attrName>style.visibility</p:attrName>
                                        </p:attrNameLst>
                                      </p:cBhvr>
                                      <p:to>
                                        <p:strVal val="hidden"/>
                                      </p:to>
                                    </p:set>
                                  </p:childTnLst>
                                </p:cTn>
                              </p:par>
                              <p:par>
                                <p:cTn id="398" presetID="12" presetClass="entr" presetSubtype="1" fill="hold" nodeType="withEffect">
                                  <p:stCondLst>
                                    <p:cond delay="58000"/>
                                  </p:stCondLst>
                                  <p:childTnLst>
                                    <p:set>
                                      <p:cBhvr>
                                        <p:cTn id="399" dur="1" fill="hold">
                                          <p:stCondLst>
                                            <p:cond delay="0"/>
                                          </p:stCondLst>
                                        </p:cTn>
                                        <p:tgtEl>
                                          <p:spTgt spid="57593"/>
                                        </p:tgtEl>
                                        <p:attrNameLst>
                                          <p:attrName>style.visibility</p:attrName>
                                        </p:attrNameLst>
                                      </p:cBhvr>
                                      <p:to>
                                        <p:strVal val="visible"/>
                                      </p:to>
                                    </p:set>
                                    <p:animEffect transition="in" filter="slide(fromTop)">
                                      <p:cBhvr>
                                        <p:cTn id="400" dur="500"/>
                                        <p:tgtEl>
                                          <p:spTgt spid="57593"/>
                                        </p:tgtEl>
                                      </p:cBhvr>
                                    </p:animEffect>
                                  </p:childTnLst>
                                </p:cTn>
                              </p:par>
                              <p:par>
                                <p:cTn id="401" presetID="12" presetClass="exit" presetSubtype="4" fill="hold" nodeType="withEffect">
                                  <p:stCondLst>
                                    <p:cond delay="59000"/>
                                  </p:stCondLst>
                                  <p:childTnLst>
                                    <p:animEffect transition="out" filter="slide(fromBottom)">
                                      <p:cBhvr>
                                        <p:cTn id="402" dur="500"/>
                                        <p:tgtEl>
                                          <p:spTgt spid="57593"/>
                                        </p:tgtEl>
                                      </p:cBhvr>
                                    </p:animEffect>
                                    <p:set>
                                      <p:cBhvr>
                                        <p:cTn id="403" dur="1" fill="hold">
                                          <p:stCondLst>
                                            <p:cond delay="499"/>
                                          </p:stCondLst>
                                        </p:cTn>
                                        <p:tgtEl>
                                          <p:spTgt spid="57593"/>
                                        </p:tgtEl>
                                        <p:attrNameLst>
                                          <p:attrName>style.visibility</p:attrName>
                                        </p:attrNameLst>
                                      </p:cBhvr>
                                      <p:to>
                                        <p:strVal val="hidden"/>
                                      </p:to>
                                    </p:set>
                                  </p:childTnLst>
                                </p:cTn>
                              </p:par>
                              <p:par>
                                <p:cTn id="404" presetID="12" presetClass="entr" presetSubtype="1" fill="hold" nodeType="withEffect">
                                  <p:stCondLst>
                                    <p:cond delay="59000"/>
                                  </p:stCondLst>
                                  <p:childTnLst>
                                    <p:set>
                                      <p:cBhvr>
                                        <p:cTn id="405" dur="1" fill="hold">
                                          <p:stCondLst>
                                            <p:cond delay="0"/>
                                          </p:stCondLst>
                                        </p:cTn>
                                        <p:tgtEl>
                                          <p:spTgt spid="57596"/>
                                        </p:tgtEl>
                                        <p:attrNameLst>
                                          <p:attrName>style.visibility</p:attrName>
                                        </p:attrNameLst>
                                      </p:cBhvr>
                                      <p:to>
                                        <p:strVal val="visible"/>
                                      </p:to>
                                    </p:set>
                                    <p:animEffect transition="in" filter="slide(fromTop)">
                                      <p:cBhvr>
                                        <p:cTn id="406" dur="500"/>
                                        <p:tgtEl>
                                          <p:spTgt spid="57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6858000"/>
          </a:xfrm>
          <a:prstGeom prst="rect">
            <a:avLst/>
          </a:prstGeom>
          <a:gradFill rotWithShape="1">
            <a:gsLst>
              <a:gs pos="0">
                <a:srgbClr val="FFFFFF">
                  <a:gamma/>
                  <a:shade val="86275"/>
                  <a:invGamma/>
                </a:srgbClr>
              </a:gs>
              <a:gs pos="50000">
                <a:srgbClr val="FFFFFF"/>
              </a:gs>
              <a:gs pos="100000">
                <a:srgbClr val="FFFFFF">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371" name="Rectangle 3"/>
          <p:cNvSpPr>
            <a:spLocks noChangeArrowheads="1"/>
          </p:cNvSpPr>
          <p:nvPr/>
        </p:nvSpPr>
        <p:spPr bwMode="auto">
          <a:xfrm>
            <a:off x="0" y="0"/>
            <a:ext cx="9144000" cy="3933825"/>
          </a:xfrm>
          <a:prstGeom prst="rect">
            <a:avLst/>
          </a:prstGeom>
          <a:gradFill rotWithShape="1">
            <a:gsLst>
              <a:gs pos="0">
                <a:schemeClr val="bg1"/>
              </a:gs>
              <a:gs pos="100000">
                <a:schemeClr val="bg1">
                  <a:gamma/>
                  <a:shade val="79608"/>
                  <a:invGamma/>
                  <a:alpha val="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372" name="Rectangle 4"/>
          <p:cNvSpPr>
            <a:spLocks noChangeArrowheads="1"/>
          </p:cNvSpPr>
          <p:nvPr/>
        </p:nvSpPr>
        <p:spPr bwMode="auto">
          <a:xfrm>
            <a:off x="0" y="3819525"/>
            <a:ext cx="9144000" cy="3038475"/>
          </a:xfrm>
          <a:prstGeom prst="rect">
            <a:avLst/>
          </a:prstGeom>
          <a:gradFill rotWithShape="1">
            <a:gsLst>
              <a:gs pos="0">
                <a:srgbClr val="C0C0C0"/>
              </a:gs>
              <a:gs pos="100000">
                <a:srgbClr val="C0C0C0">
                  <a:gamma/>
                  <a:tint val="4392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373" name="Rectangle 5"/>
          <p:cNvSpPr>
            <a:spLocks noChangeArrowheads="1"/>
          </p:cNvSpPr>
          <p:nvPr/>
        </p:nvSpPr>
        <p:spPr bwMode="auto">
          <a:xfrm>
            <a:off x="0" y="3819525"/>
            <a:ext cx="9144000" cy="712788"/>
          </a:xfrm>
          <a:prstGeom prst="rect">
            <a:avLst/>
          </a:prstGeom>
          <a:gradFill rotWithShape="1">
            <a:gsLst>
              <a:gs pos="0">
                <a:schemeClr val="bg2">
                  <a:alpha val="91000"/>
                </a:schemeClr>
              </a:gs>
              <a:gs pos="100000">
                <a:schemeClr val="bg2">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374" name="Freeform 6"/>
          <p:cNvSpPr>
            <a:spLocks/>
          </p:cNvSpPr>
          <p:nvPr/>
        </p:nvSpPr>
        <p:spPr bwMode="auto">
          <a:xfrm>
            <a:off x="506413" y="1595438"/>
            <a:ext cx="8132762" cy="533400"/>
          </a:xfrm>
          <a:custGeom>
            <a:avLst/>
            <a:gdLst>
              <a:gd name="T0" fmla="*/ 5365 w 5772"/>
              <a:gd name="T1" fmla="*/ 62 h 636"/>
              <a:gd name="T2" fmla="*/ 5359 w 5772"/>
              <a:gd name="T3" fmla="*/ 53 h 636"/>
              <a:gd name="T4" fmla="*/ 5358 w 5772"/>
              <a:gd name="T5" fmla="*/ 52 h 636"/>
              <a:gd name="T6" fmla="*/ 5354 w 5772"/>
              <a:gd name="T7" fmla="*/ 47 h 636"/>
              <a:gd name="T8" fmla="*/ 5325 w 5772"/>
              <a:gd name="T9" fmla="*/ 22 h 636"/>
              <a:gd name="T10" fmla="*/ 5319 w 5772"/>
              <a:gd name="T11" fmla="*/ 18 h 636"/>
              <a:gd name="T12" fmla="*/ 5313 w 5772"/>
              <a:gd name="T13" fmla="*/ 14 h 636"/>
              <a:gd name="T14" fmla="*/ 5305 w 5772"/>
              <a:gd name="T15" fmla="*/ 11 h 636"/>
              <a:gd name="T16" fmla="*/ 5291 w 5772"/>
              <a:gd name="T17" fmla="*/ 6 h 636"/>
              <a:gd name="T18" fmla="*/ 5283 w 5772"/>
              <a:gd name="T19" fmla="*/ 4 h 636"/>
              <a:gd name="T20" fmla="*/ 5276 w 5772"/>
              <a:gd name="T21" fmla="*/ 2 h 636"/>
              <a:gd name="T22" fmla="*/ 5269 w 5772"/>
              <a:gd name="T23" fmla="*/ 1 h 636"/>
              <a:gd name="T24" fmla="*/ 5261 w 5772"/>
              <a:gd name="T25" fmla="*/ 0 h 636"/>
              <a:gd name="T26" fmla="*/ 5251 w 5772"/>
              <a:gd name="T27" fmla="*/ 0 h 636"/>
              <a:gd name="T28" fmla="*/ 521 w 5772"/>
              <a:gd name="T29" fmla="*/ 0 h 636"/>
              <a:gd name="T30" fmla="*/ 511 w 5772"/>
              <a:gd name="T31" fmla="*/ 0 h 636"/>
              <a:gd name="T32" fmla="*/ 503 w 5772"/>
              <a:gd name="T33" fmla="*/ 1 h 636"/>
              <a:gd name="T34" fmla="*/ 496 w 5772"/>
              <a:gd name="T35" fmla="*/ 2 h 636"/>
              <a:gd name="T36" fmla="*/ 489 w 5772"/>
              <a:gd name="T37" fmla="*/ 4 h 636"/>
              <a:gd name="T38" fmla="*/ 482 w 5772"/>
              <a:gd name="T39" fmla="*/ 6 h 636"/>
              <a:gd name="T40" fmla="*/ 467 w 5772"/>
              <a:gd name="T41" fmla="*/ 11 h 636"/>
              <a:gd name="T42" fmla="*/ 460 w 5772"/>
              <a:gd name="T43" fmla="*/ 14 h 636"/>
              <a:gd name="T44" fmla="*/ 453 w 5772"/>
              <a:gd name="T45" fmla="*/ 18 h 636"/>
              <a:gd name="T46" fmla="*/ 447 w 5772"/>
              <a:gd name="T47" fmla="*/ 22 h 636"/>
              <a:gd name="T48" fmla="*/ 441 w 5772"/>
              <a:gd name="T49" fmla="*/ 26 h 636"/>
              <a:gd name="T50" fmla="*/ 424 w 5772"/>
              <a:gd name="T51" fmla="*/ 41 h 636"/>
              <a:gd name="T52" fmla="*/ 419 w 5772"/>
              <a:gd name="T53" fmla="*/ 47 h 636"/>
              <a:gd name="T54" fmla="*/ 414 w 5772"/>
              <a:gd name="T55" fmla="*/ 52 h 636"/>
              <a:gd name="T56" fmla="*/ 414 w 5772"/>
              <a:gd name="T57" fmla="*/ 53 h 636"/>
              <a:gd name="T58" fmla="*/ 407 w 5772"/>
              <a:gd name="T59" fmla="*/ 62 h 636"/>
              <a:gd name="T60" fmla="*/ 0 w 5772"/>
              <a:gd name="T61" fmla="*/ 636 h 636"/>
              <a:gd name="T62" fmla="*/ 385 w 5772"/>
              <a:gd name="T63" fmla="*/ 582 h 636"/>
              <a:gd name="T64" fmla="*/ 385 w 5772"/>
              <a:gd name="T65" fmla="*/ 582 h 636"/>
              <a:gd name="T66" fmla="*/ 5653 w 5772"/>
              <a:gd name="T67" fmla="*/ 582 h 636"/>
              <a:gd name="T68" fmla="*/ 5365 w 5772"/>
              <a:gd name="T69" fmla="*/ 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72" h="636">
                <a:moveTo>
                  <a:pt x="5365" y="62"/>
                </a:moveTo>
                <a:cubicBezTo>
                  <a:pt x="5365" y="62"/>
                  <a:pt x="5365" y="62"/>
                  <a:pt x="5365" y="62"/>
                </a:cubicBezTo>
                <a:cubicBezTo>
                  <a:pt x="5363" y="59"/>
                  <a:pt x="5361" y="56"/>
                  <a:pt x="5359" y="53"/>
                </a:cubicBezTo>
                <a:cubicBezTo>
                  <a:pt x="5359" y="53"/>
                  <a:pt x="5359" y="53"/>
                  <a:pt x="5359" y="53"/>
                </a:cubicBezTo>
                <a:cubicBezTo>
                  <a:pt x="5358" y="52"/>
                  <a:pt x="5358" y="52"/>
                  <a:pt x="5358" y="52"/>
                </a:cubicBezTo>
                <a:cubicBezTo>
                  <a:pt x="5358" y="52"/>
                  <a:pt x="5358" y="52"/>
                  <a:pt x="5358" y="52"/>
                </a:cubicBezTo>
                <a:cubicBezTo>
                  <a:pt x="5358" y="52"/>
                  <a:pt x="5358" y="52"/>
                  <a:pt x="5358" y="52"/>
                </a:cubicBezTo>
                <a:cubicBezTo>
                  <a:pt x="5357" y="50"/>
                  <a:pt x="5355" y="49"/>
                  <a:pt x="5354" y="47"/>
                </a:cubicBezTo>
                <a:cubicBezTo>
                  <a:pt x="5354" y="47"/>
                  <a:pt x="5354" y="47"/>
                  <a:pt x="5354" y="46"/>
                </a:cubicBezTo>
                <a:cubicBezTo>
                  <a:pt x="5345" y="37"/>
                  <a:pt x="5336" y="29"/>
                  <a:pt x="5325" y="22"/>
                </a:cubicBezTo>
                <a:cubicBezTo>
                  <a:pt x="5325" y="22"/>
                  <a:pt x="5325" y="21"/>
                  <a:pt x="5324" y="21"/>
                </a:cubicBezTo>
                <a:cubicBezTo>
                  <a:pt x="5323" y="20"/>
                  <a:pt x="5321" y="19"/>
                  <a:pt x="5319" y="18"/>
                </a:cubicBezTo>
                <a:cubicBezTo>
                  <a:pt x="5319" y="18"/>
                  <a:pt x="5318" y="18"/>
                  <a:pt x="5318" y="17"/>
                </a:cubicBezTo>
                <a:cubicBezTo>
                  <a:pt x="5316" y="16"/>
                  <a:pt x="5314" y="15"/>
                  <a:pt x="5313" y="14"/>
                </a:cubicBezTo>
                <a:cubicBezTo>
                  <a:pt x="5312" y="14"/>
                  <a:pt x="5312" y="14"/>
                  <a:pt x="5311" y="14"/>
                </a:cubicBezTo>
                <a:cubicBezTo>
                  <a:pt x="5309" y="13"/>
                  <a:pt x="5307" y="12"/>
                  <a:pt x="5305" y="11"/>
                </a:cubicBezTo>
                <a:cubicBezTo>
                  <a:pt x="5305" y="11"/>
                  <a:pt x="5305" y="11"/>
                  <a:pt x="5305" y="11"/>
                </a:cubicBezTo>
                <a:cubicBezTo>
                  <a:pt x="5300" y="9"/>
                  <a:pt x="5295" y="7"/>
                  <a:pt x="5291" y="6"/>
                </a:cubicBezTo>
                <a:cubicBezTo>
                  <a:pt x="5290" y="5"/>
                  <a:pt x="5289" y="5"/>
                  <a:pt x="5289" y="5"/>
                </a:cubicBezTo>
                <a:cubicBezTo>
                  <a:pt x="5287" y="5"/>
                  <a:pt x="5285" y="4"/>
                  <a:pt x="5283" y="4"/>
                </a:cubicBezTo>
                <a:cubicBezTo>
                  <a:pt x="5283" y="3"/>
                  <a:pt x="5282" y="3"/>
                  <a:pt x="5281" y="3"/>
                </a:cubicBezTo>
                <a:cubicBezTo>
                  <a:pt x="5279" y="3"/>
                  <a:pt x="5278" y="2"/>
                  <a:pt x="5276" y="2"/>
                </a:cubicBezTo>
                <a:cubicBezTo>
                  <a:pt x="5275" y="2"/>
                  <a:pt x="5274" y="2"/>
                  <a:pt x="5274" y="2"/>
                </a:cubicBezTo>
                <a:cubicBezTo>
                  <a:pt x="5272" y="1"/>
                  <a:pt x="5270" y="1"/>
                  <a:pt x="5269" y="1"/>
                </a:cubicBezTo>
                <a:cubicBezTo>
                  <a:pt x="5268" y="1"/>
                  <a:pt x="5267" y="1"/>
                  <a:pt x="5266" y="0"/>
                </a:cubicBezTo>
                <a:cubicBezTo>
                  <a:pt x="5264" y="0"/>
                  <a:pt x="5263" y="0"/>
                  <a:pt x="5261" y="0"/>
                </a:cubicBezTo>
                <a:cubicBezTo>
                  <a:pt x="5260" y="0"/>
                  <a:pt x="5259" y="0"/>
                  <a:pt x="5259" y="0"/>
                </a:cubicBezTo>
                <a:cubicBezTo>
                  <a:pt x="5256" y="0"/>
                  <a:pt x="5253" y="0"/>
                  <a:pt x="5251" y="0"/>
                </a:cubicBezTo>
                <a:cubicBezTo>
                  <a:pt x="521" y="0"/>
                  <a:pt x="521" y="0"/>
                  <a:pt x="521" y="0"/>
                </a:cubicBezTo>
                <a:cubicBezTo>
                  <a:pt x="521" y="0"/>
                  <a:pt x="521" y="0"/>
                  <a:pt x="521" y="0"/>
                </a:cubicBezTo>
                <a:cubicBezTo>
                  <a:pt x="519" y="0"/>
                  <a:pt x="516" y="0"/>
                  <a:pt x="514" y="0"/>
                </a:cubicBezTo>
                <a:cubicBezTo>
                  <a:pt x="513" y="0"/>
                  <a:pt x="512" y="0"/>
                  <a:pt x="511" y="0"/>
                </a:cubicBezTo>
                <a:cubicBezTo>
                  <a:pt x="510" y="0"/>
                  <a:pt x="508" y="0"/>
                  <a:pt x="506" y="0"/>
                </a:cubicBezTo>
                <a:cubicBezTo>
                  <a:pt x="505" y="1"/>
                  <a:pt x="504" y="1"/>
                  <a:pt x="503" y="1"/>
                </a:cubicBezTo>
                <a:cubicBezTo>
                  <a:pt x="502" y="1"/>
                  <a:pt x="500" y="1"/>
                  <a:pt x="499" y="2"/>
                </a:cubicBezTo>
                <a:cubicBezTo>
                  <a:pt x="498" y="2"/>
                  <a:pt x="497" y="2"/>
                  <a:pt x="496" y="2"/>
                </a:cubicBezTo>
                <a:cubicBezTo>
                  <a:pt x="494" y="2"/>
                  <a:pt x="493" y="3"/>
                  <a:pt x="491" y="3"/>
                </a:cubicBezTo>
                <a:cubicBezTo>
                  <a:pt x="491" y="3"/>
                  <a:pt x="490" y="3"/>
                  <a:pt x="489" y="4"/>
                </a:cubicBezTo>
                <a:cubicBezTo>
                  <a:pt x="487" y="4"/>
                  <a:pt x="485" y="4"/>
                  <a:pt x="484" y="5"/>
                </a:cubicBezTo>
                <a:cubicBezTo>
                  <a:pt x="483" y="5"/>
                  <a:pt x="482" y="5"/>
                  <a:pt x="482" y="6"/>
                </a:cubicBezTo>
                <a:cubicBezTo>
                  <a:pt x="477" y="7"/>
                  <a:pt x="472" y="9"/>
                  <a:pt x="468" y="11"/>
                </a:cubicBezTo>
                <a:cubicBezTo>
                  <a:pt x="467" y="11"/>
                  <a:pt x="467" y="11"/>
                  <a:pt x="467" y="11"/>
                </a:cubicBezTo>
                <a:cubicBezTo>
                  <a:pt x="465" y="12"/>
                  <a:pt x="463" y="13"/>
                  <a:pt x="461" y="14"/>
                </a:cubicBezTo>
                <a:cubicBezTo>
                  <a:pt x="461" y="14"/>
                  <a:pt x="460" y="14"/>
                  <a:pt x="460" y="14"/>
                </a:cubicBezTo>
                <a:cubicBezTo>
                  <a:pt x="458" y="15"/>
                  <a:pt x="456" y="16"/>
                  <a:pt x="455" y="17"/>
                </a:cubicBezTo>
                <a:cubicBezTo>
                  <a:pt x="454" y="18"/>
                  <a:pt x="454" y="18"/>
                  <a:pt x="453" y="18"/>
                </a:cubicBezTo>
                <a:cubicBezTo>
                  <a:pt x="451" y="19"/>
                  <a:pt x="450" y="20"/>
                  <a:pt x="448" y="21"/>
                </a:cubicBezTo>
                <a:cubicBezTo>
                  <a:pt x="448" y="21"/>
                  <a:pt x="447" y="22"/>
                  <a:pt x="447" y="22"/>
                </a:cubicBezTo>
                <a:cubicBezTo>
                  <a:pt x="445" y="23"/>
                  <a:pt x="443" y="24"/>
                  <a:pt x="441" y="26"/>
                </a:cubicBezTo>
                <a:cubicBezTo>
                  <a:pt x="441" y="26"/>
                  <a:pt x="441" y="26"/>
                  <a:pt x="441" y="26"/>
                </a:cubicBezTo>
                <a:cubicBezTo>
                  <a:pt x="435" y="30"/>
                  <a:pt x="429" y="35"/>
                  <a:pt x="424" y="41"/>
                </a:cubicBezTo>
                <a:cubicBezTo>
                  <a:pt x="424" y="41"/>
                  <a:pt x="424" y="41"/>
                  <a:pt x="424" y="41"/>
                </a:cubicBezTo>
                <a:cubicBezTo>
                  <a:pt x="422" y="43"/>
                  <a:pt x="420" y="45"/>
                  <a:pt x="419" y="46"/>
                </a:cubicBezTo>
                <a:cubicBezTo>
                  <a:pt x="419" y="47"/>
                  <a:pt x="419" y="47"/>
                  <a:pt x="419" y="47"/>
                </a:cubicBezTo>
                <a:cubicBezTo>
                  <a:pt x="417" y="49"/>
                  <a:pt x="415" y="50"/>
                  <a:pt x="414" y="52"/>
                </a:cubicBezTo>
                <a:cubicBezTo>
                  <a:pt x="414" y="52"/>
                  <a:pt x="414" y="52"/>
                  <a:pt x="414" y="52"/>
                </a:cubicBezTo>
                <a:cubicBezTo>
                  <a:pt x="414" y="52"/>
                  <a:pt x="414" y="52"/>
                  <a:pt x="414" y="52"/>
                </a:cubicBezTo>
                <a:cubicBezTo>
                  <a:pt x="414" y="53"/>
                  <a:pt x="414" y="53"/>
                  <a:pt x="414" y="53"/>
                </a:cubicBezTo>
                <a:cubicBezTo>
                  <a:pt x="414" y="53"/>
                  <a:pt x="414" y="53"/>
                  <a:pt x="414" y="53"/>
                </a:cubicBezTo>
                <a:cubicBezTo>
                  <a:pt x="411" y="56"/>
                  <a:pt x="409" y="59"/>
                  <a:pt x="407" y="62"/>
                </a:cubicBezTo>
                <a:cubicBezTo>
                  <a:pt x="407" y="62"/>
                  <a:pt x="407" y="62"/>
                  <a:pt x="407" y="62"/>
                </a:cubicBezTo>
                <a:cubicBezTo>
                  <a:pt x="0" y="636"/>
                  <a:pt x="0" y="636"/>
                  <a:pt x="0" y="636"/>
                </a:cubicBezTo>
                <a:cubicBezTo>
                  <a:pt x="29" y="603"/>
                  <a:pt x="72" y="582"/>
                  <a:pt x="120" y="582"/>
                </a:cubicBezTo>
                <a:cubicBezTo>
                  <a:pt x="385" y="582"/>
                  <a:pt x="385" y="582"/>
                  <a:pt x="385" y="582"/>
                </a:cubicBezTo>
                <a:cubicBezTo>
                  <a:pt x="385" y="582"/>
                  <a:pt x="385" y="582"/>
                  <a:pt x="385" y="582"/>
                </a:cubicBezTo>
                <a:cubicBezTo>
                  <a:pt x="385" y="582"/>
                  <a:pt x="385" y="582"/>
                  <a:pt x="385" y="582"/>
                </a:cubicBezTo>
                <a:cubicBezTo>
                  <a:pt x="5387" y="582"/>
                  <a:pt x="5387" y="582"/>
                  <a:pt x="5387" y="582"/>
                </a:cubicBezTo>
                <a:cubicBezTo>
                  <a:pt x="5653" y="582"/>
                  <a:pt x="5653" y="582"/>
                  <a:pt x="5653" y="582"/>
                </a:cubicBezTo>
                <a:cubicBezTo>
                  <a:pt x="5700" y="582"/>
                  <a:pt x="5743" y="603"/>
                  <a:pt x="5772" y="636"/>
                </a:cubicBezTo>
                <a:lnTo>
                  <a:pt x="5365" y="6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8375" name="Rectangle 7"/>
          <p:cNvSpPr>
            <a:spLocks noChangeArrowheads="1"/>
          </p:cNvSpPr>
          <p:nvPr/>
        </p:nvSpPr>
        <p:spPr bwMode="auto">
          <a:xfrm flipV="1">
            <a:off x="0" y="3429000"/>
            <a:ext cx="9144000" cy="398463"/>
          </a:xfrm>
          <a:prstGeom prst="rect">
            <a:avLst/>
          </a:prstGeom>
          <a:gradFill rotWithShape="1">
            <a:gsLst>
              <a:gs pos="0">
                <a:srgbClr val="C0C0C0">
                  <a:alpha val="91000"/>
                </a:srgbClr>
              </a:gs>
              <a:gs pos="100000">
                <a:srgbClr val="C0C0C0">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376" name="AutoShape 8"/>
          <p:cNvSpPr>
            <a:spLocks noChangeArrowheads="1"/>
          </p:cNvSpPr>
          <p:nvPr/>
        </p:nvSpPr>
        <p:spPr bwMode="auto">
          <a:xfrm>
            <a:off x="447675" y="2051050"/>
            <a:ext cx="8248650" cy="3205163"/>
          </a:xfrm>
          <a:prstGeom prst="roundRect">
            <a:avLst>
              <a:gd name="adj" fmla="val 7014"/>
            </a:avLst>
          </a:prstGeom>
          <a:gradFill rotWithShape="1">
            <a:gsLst>
              <a:gs pos="0">
                <a:schemeClr val="tx2">
                  <a:gamma/>
                  <a:tint val="73725"/>
                  <a:invGamma/>
                </a:schemeClr>
              </a:gs>
              <a:gs pos="100000">
                <a:schemeClr val="tx2"/>
              </a:gs>
            </a:gsLst>
            <a:lin ang="2700000" scaled="1"/>
          </a:gradFill>
          <a:ln w="9525">
            <a:solidFill>
              <a:srgbClr val="32323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nvGrpSpPr>
          <p:cNvPr id="58377" name="Group 9"/>
          <p:cNvGrpSpPr>
            <a:grpSpLocks/>
          </p:cNvGrpSpPr>
          <p:nvPr/>
        </p:nvGrpSpPr>
        <p:grpSpPr bwMode="auto">
          <a:xfrm>
            <a:off x="703263" y="2762250"/>
            <a:ext cx="1168400" cy="1912938"/>
            <a:chOff x="275" y="2008"/>
            <a:chExt cx="795" cy="1276"/>
          </a:xfrm>
        </p:grpSpPr>
        <p:sp>
          <p:nvSpPr>
            <p:cNvPr id="58378" name="AutoShape 1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79" name="AutoShape 1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80" name="AutoShape 1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81" name="AutoShape 1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8382" name="Group 14"/>
          <p:cNvGrpSpPr>
            <a:grpSpLocks/>
          </p:cNvGrpSpPr>
          <p:nvPr/>
        </p:nvGrpSpPr>
        <p:grpSpPr bwMode="auto">
          <a:xfrm>
            <a:off x="1943100" y="2765425"/>
            <a:ext cx="1168400" cy="1912938"/>
            <a:chOff x="275" y="2008"/>
            <a:chExt cx="795" cy="1276"/>
          </a:xfrm>
        </p:grpSpPr>
        <p:sp>
          <p:nvSpPr>
            <p:cNvPr id="58383" name="AutoShape 1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84" name="AutoShape 1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85" name="AutoShape 1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86" name="AutoShape 1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8387" name="Group 19"/>
          <p:cNvGrpSpPr>
            <a:grpSpLocks/>
          </p:cNvGrpSpPr>
          <p:nvPr/>
        </p:nvGrpSpPr>
        <p:grpSpPr bwMode="auto">
          <a:xfrm>
            <a:off x="3368675" y="2762250"/>
            <a:ext cx="1168400" cy="1912938"/>
            <a:chOff x="275" y="2008"/>
            <a:chExt cx="795" cy="1276"/>
          </a:xfrm>
        </p:grpSpPr>
        <p:sp>
          <p:nvSpPr>
            <p:cNvPr id="58388" name="AutoShape 2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89" name="AutoShape 2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90" name="AutoShape 2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91" name="AutoShape 2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8392" name="Group 24"/>
          <p:cNvGrpSpPr>
            <a:grpSpLocks/>
          </p:cNvGrpSpPr>
          <p:nvPr/>
        </p:nvGrpSpPr>
        <p:grpSpPr bwMode="auto">
          <a:xfrm>
            <a:off x="4606925" y="2765425"/>
            <a:ext cx="1168400" cy="1912938"/>
            <a:chOff x="275" y="2008"/>
            <a:chExt cx="795" cy="1276"/>
          </a:xfrm>
        </p:grpSpPr>
        <p:sp>
          <p:nvSpPr>
            <p:cNvPr id="58393" name="AutoShape 2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94" name="AutoShape 2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95" name="AutoShape 2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96" name="AutoShape 2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8397" name="Group 29"/>
          <p:cNvGrpSpPr>
            <a:grpSpLocks/>
          </p:cNvGrpSpPr>
          <p:nvPr/>
        </p:nvGrpSpPr>
        <p:grpSpPr bwMode="auto">
          <a:xfrm>
            <a:off x="6030913" y="2762250"/>
            <a:ext cx="1168400" cy="1912938"/>
            <a:chOff x="275" y="2008"/>
            <a:chExt cx="795" cy="1276"/>
          </a:xfrm>
        </p:grpSpPr>
        <p:sp>
          <p:nvSpPr>
            <p:cNvPr id="58398" name="AutoShape 3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399" name="AutoShape 3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400" name="AutoShape 3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401" name="AutoShape 3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sp>
        <p:nvSpPr>
          <p:cNvPr id="58402" name="AutoShape 34"/>
          <p:cNvSpPr>
            <a:spLocks noChangeArrowheads="1"/>
          </p:cNvSpPr>
          <p:nvPr/>
        </p:nvSpPr>
        <p:spPr bwMode="auto">
          <a:xfrm>
            <a:off x="7270750" y="2765425"/>
            <a:ext cx="1168400" cy="1912938"/>
          </a:xfrm>
          <a:prstGeom prst="roundRect">
            <a:avLst>
              <a:gd name="adj" fmla="val 0"/>
            </a:avLst>
          </a:prstGeom>
          <a:gradFill rotWithShape="1">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403" name="AutoShape 35"/>
          <p:cNvSpPr>
            <a:spLocks noChangeArrowheads="1"/>
          </p:cNvSpPr>
          <p:nvPr/>
        </p:nvSpPr>
        <p:spPr bwMode="auto">
          <a:xfrm>
            <a:off x="7270750" y="2765425"/>
            <a:ext cx="1168400" cy="228600"/>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404" name="AutoShape 36"/>
          <p:cNvSpPr>
            <a:spLocks noChangeArrowheads="1"/>
          </p:cNvSpPr>
          <p:nvPr/>
        </p:nvSpPr>
        <p:spPr bwMode="auto">
          <a:xfrm>
            <a:off x="7270750" y="4449763"/>
            <a:ext cx="1168400" cy="228600"/>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405" name="AutoShape 37"/>
          <p:cNvSpPr>
            <a:spLocks noChangeArrowheads="1"/>
          </p:cNvSpPr>
          <p:nvPr/>
        </p:nvSpPr>
        <p:spPr bwMode="auto">
          <a:xfrm>
            <a:off x="7270750" y="2765425"/>
            <a:ext cx="1168400" cy="1912938"/>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8406" name="AutoShape 38"/>
          <p:cNvSpPr>
            <a:spLocks noChangeArrowheads="1"/>
          </p:cNvSpPr>
          <p:nvPr/>
        </p:nvSpPr>
        <p:spPr bwMode="auto">
          <a:xfrm flipV="1">
            <a:off x="447675" y="5267325"/>
            <a:ext cx="8248650" cy="1077913"/>
          </a:xfrm>
          <a:prstGeom prst="roundRect">
            <a:avLst>
              <a:gd name="adj" fmla="val 22824"/>
            </a:avLst>
          </a:prstGeom>
          <a:gradFill rotWithShape="1">
            <a:gsLst>
              <a:gs pos="0">
                <a:schemeClr val="tx2">
                  <a:gamma/>
                  <a:tint val="73725"/>
                  <a:invGamma/>
                  <a:alpha val="0"/>
                </a:schemeClr>
              </a:gs>
              <a:gs pos="100000">
                <a:schemeClr val="tx2">
                  <a:alpha val="16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p>
        </p:txBody>
      </p:sp>
      <p:grpSp>
        <p:nvGrpSpPr>
          <p:cNvPr id="58407" name="Group 39"/>
          <p:cNvGrpSpPr>
            <a:grpSpLocks/>
          </p:cNvGrpSpPr>
          <p:nvPr/>
        </p:nvGrpSpPr>
        <p:grpSpPr bwMode="auto">
          <a:xfrm>
            <a:off x="7270750" y="2981325"/>
            <a:ext cx="1168400" cy="1473200"/>
            <a:chOff x="4580" y="1878"/>
            <a:chExt cx="736" cy="928"/>
          </a:xfrm>
        </p:grpSpPr>
        <p:sp>
          <p:nvSpPr>
            <p:cNvPr id="58408" name="Rectangle 4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09" name="Text Box 4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8410" name="Group 42"/>
          <p:cNvGrpSpPr>
            <a:grpSpLocks/>
          </p:cNvGrpSpPr>
          <p:nvPr/>
        </p:nvGrpSpPr>
        <p:grpSpPr bwMode="auto">
          <a:xfrm>
            <a:off x="7270750" y="2981325"/>
            <a:ext cx="1168400" cy="1473200"/>
            <a:chOff x="4580" y="1878"/>
            <a:chExt cx="736" cy="928"/>
          </a:xfrm>
        </p:grpSpPr>
        <p:sp>
          <p:nvSpPr>
            <p:cNvPr id="58411" name="Rectangle 4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12" name="Text Box 4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8413" name="Group 45"/>
          <p:cNvGrpSpPr>
            <a:grpSpLocks/>
          </p:cNvGrpSpPr>
          <p:nvPr/>
        </p:nvGrpSpPr>
        <p:grpSpPr bwMode="auto">
          <a:xfrm>
            <a:off x="6030913" y="2981325"/>
            <a:ext cx="1168400" cy="1473200"/>
            <a:chOff x="4580" y="1878"/>
            <a:chExt cx="736" cy="928"/>
          </a:xfrm>
        </p:grpSpPr>
        <p:sp>
          <p:nvSpPr>
            <p:cNvPr id="58414" name="Rectangle 4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15" name="Text Box 4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8416" name="Group 48"/>
          <p:cNvGrpSpPr>
            <a:grpSpLocks/>
          </p:cNvGrpSpPr>
          <p:nvPr/>
        </p:nvGrpSpPr>
        <p:grpSpPr bwMode="auto">
          <a:xfrm>
            <a:off x="1943100" y="2982913"/>
            <a:ext cx="1168400" cy="1473200"/>
            <a:chOff x="4580" y="1878"/>
            <a:chExt cx="736" cy="928"/>
          </a:xfrm>
        </p:grpSpPr>
        <p:sp>
          <p:nvSpPr>
            <p:cNvPr id="58417" name="Rectangle 4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18" name="Text Box 5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8419" name="Group 51"/>
          <p:cNvGrpSpPr>
            <a:grpSpLocks/>
          </p:cNvGrpSpPr>
          <p:nvPr/>
        </p:nvGrpSpPr>
        <p:grpSpPr bwMode="auto">
          <a:xfrm>
            <a:off x="703263" y="2982913"/>
            <a:ext cx="1168400" cy="1473200"/>
            <a:chOff x="4580" y="1878"/>
            <a:chExt cx="736" cy="928"/>
          </a:xfrm>
        </p:grpSpPr>
        <p:sp>
          <p:nvSpPr>
            <p:cNvPr id="58420" name="Rectangle 5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21" name="Text Box 5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8422" name="Group 54"/>
          <p:cNvGrpSpPr>
            <a:grpSpLocks/>
          </p:cNvGrpSpPr>
          <p:nvPr/>
        </p:nvGrpSpPr>
        <p:grpSpPr bwMode="auto">
          <a:xfrm>
            <a:off x="4606925" y="2984500"/>
            <a:ext cx="1168400" cy="1473200"/>
            <a:chOff x="4580" y="1878"/>
            <a:chExt cx="736" cy="928"/>
          </a:xfrm>
        </p:grpSpPr>
        <p:sp>
          <p:nvSpPr>
            <p:cNvPr id="58423" name="Rectangle 5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24" name="Text Box 5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8425" name="Group 57"/>
          <p:cNvGrpSpPr>
            <a:grpSpLocks/>
          </p:cNvGrpSpPr>
          <p:nvPr/>
        </p:nvGrpSpPr>
        <p:grpSpPr bwMode="auto">
          <a:xfrm>
            <a:off x="7270750" y="2981325"/>
            <a:ext cx="1168400" cy="1473200"/>
            <a:chOff x="4580" y="1878"/>
            <a:chExt cx="736" cy="928"/>
          </a:xfrm>
        </p:grpSpPr>
        <p:sp>
          <p:nvSpPr>
            <p:cNvPr id="58426" name="Rectangle 5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27" name="Text Box 5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8428" name="Group 60"/>
          <p:cNvGrpSpPr>
            <a:grpSpLocks/>
          </p:cNvGrpSpPr>
          <p:nvPr/>
        </p:nvGrpSpPr>
        <p:grpSpPr bwMode="auto">
          <a:xfrm>
            <a:off x="7270750" y="2981325"/>
            <a:ext cx="1168400" cy="1473200"/>
            <a:chOff x="4580" y="1878"/>
            <a:chExt cx="736" cy="928"/>
          </a:xfrm>
        </p:grpSpPr>
        <p:sp>
          <p:nvSpPr>
            <p:cNvPr id="58429" name="Rectangle 6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30" name="Text Box 6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8431" name="Group 63"/>
          <p:cNvGrpSpPr>
            <a:grpSpLocks/>
          </p:cNvGrpSpPr>
          <p:nvPr/>
        </p:nvGrpSpPr>
        <p:grpSpPr bwMode="auto">
          <a:xfrm>
            <a:off x="7270750" y="2981325"/>
            <a:ext cx="1168400" cy="1473200"/>
            <a:chOff x="4580" y="1878"/>
            <a:chExt cx="736" cy="928"/>
          </a:xfrm>
        </p:grpSpPr>
        <p:sp>
          <p:nvSpPr>
            <p:cNvPr id="58432" name="Rectangle 6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33" name="Text Box 6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8434" name="Group 66"/>
          <p:cNvGrpSpPr>
            <a:grpSpLocks/>
          </p:cNvGrpSpPr>
          <p:nvPr/>
        </p:nvGrpSpPr>
        <p:grpSpPr bwMode="auto">
          <a:xfrm>
            <a:off x="7270750" y="2981325"/>
            <a:ext cx="1168400" cy="1473200"/>
            <a:chOff x="4580" y="1878"/>
            <a:chExt cx="736" cy="928"/>
          </a:xfrm>
        </p:grpSpPr>
        <p:sp>
          <p:nvSpPr>
            <p:cNvPr id="58435" name="Rectangle 6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36" name="Text Box 6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8437" name="Group 69"/>
          <p:cNvGrpSpPr>
            <a:grpSpLocks/>
          </p:cNvGrpSpPr>
          <p:nvPr/>
        </p:nvGrpSpPr>
        <p:grpSpPr bwMode="auto">
          <a:xfrm>
            <a:off x="7270750" y="2981325"/>
            <a:ext cx="1168400" cy="1473200"/>
            <a:chOff x="4580" y="1878"/>
            <a:chExt cx="736" cy="928"/>
          </a:xfrm>
        </p:grpSpPr>
        <p:sp>
          <p:nvSpPr>
            <p:cNvPr id="58438" name="Rectangle 7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39" name="Text Box 7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8440" name="Group 72"/>
          <p:cNvGrpSpPr>
            <a:grpSpLocks/>
          </p:cNvGrpSpPr>
          <p:nvPr/>
        </p:nvGrpSpPr>
        <p:grpSpPr bwMode="auto">
          <a:xfrm>
            <a:off x="7270750" y="2981325"/>
            <a:ext cx="1168400" cy="1473200"/>
            <a:chOff x="4580" y="1878"/>
            <a:chExt cx="736" cy="928"/>
          </a:xfrm>
        </p:grpSpPr>
        <p:sp>
          <p:nvSpPr>
            <p:cNvPr id="58441" name="Rectangle 7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42" name="Text Box 7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8443" name="Group 75"/>
          <p:cNvGrpSpPr>
            <a:grpSpLocks/>
          </p:cNvGrpSpPr>
          <p:nvPr/>
        </p:nvGrpSpPr>
        <p:grpSpPr bwMode="auto">
          <a:xfrm>
            <a:off x="7270750" y="2981325"/>
            <a:ext cx="1168400" cy="1473200"/>
            <a:chOff x="4580" y="1878"/>
            <a:chExt cx="736" cy="928"/>
          </a:xfrm>
        </p:grpSpPr>
        <p:sp>
          <p:nvSpPr>
            <p:cNvPr id="58444" name="Rectangle 7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45" name="Text Box 7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8446" name="Group 78"/>
          <p:cNvGrpSpPr>
            <a:grpSpLocks/>
          </p:cNvGrpSpPr>
          <p:nvPr/>
        </p:nvGrpSpPr>
        <p:grpSpPr bwMode="auto">
          <a:xfrm>
            <a:off x="7270750" y="2981325"/>
            <a:ext cx="1168400" cy="1473200"/>
            <a:chOff x="4580" y="1878"/>
            <a:chExt cx="736" cy="928"/>
          </a:xfrm>
        </p:grpSpPr>
        <p:sp>
          <p:nvSpPr>
            <p:cNvPr id="58447" name="Rectangle 7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48" name="Text Box 8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8449" name="Group 81"/>
          <p:cNvGrpSpPr>
            <a:grpSpLocks/>
          </p:cNvGrpSpPr>
          <p:nvPr/>
        </p:nvGrpSpPr>
        <p:grpSpPr bwMode="auto">
          <a:xfrm>
            <a:off x="6030913" y="2981325"/>
            <a:ext cx="1168400" cy="1473200"/>
            <a:chOff x="4580" y="1878"/>
            <a:chExt cx="736" cy="928"/>
          </a:xfrm>
        </p:grpSpPr>
        <p:sp>
          <p:nvSpPr>
            <p:cNvPr id="58450" name="Rectangle 8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51" name="Text Box 8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8452" name="Group 84"/>
          <p:cNvGrpSpPr>
            <a:grpSpLocks/>
          </p:cNvGrpSpPr>
          <p:nvPr/>
        </p:nvGrpSpPr>
        <p:grpSpPr bwMode="auto">
          <a:xfrm>
            <a:off x="4606925" y="2984500"/>
            <a:ext cx="1168400" cy="1473200"/>
            <a:chOff x="4580" y="1878"/>
            <a:chExt cx="736" cy="928"/>
          </a:xfrm>
        </p:grpSpPr>
        <p:sp>
          <p:nvSpPr>
            <p:cNvPr id="58453" name="Rectangle 8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54" name="Text Box 8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8455" name="Group 87"/>
          <p:cNvGrpSpPr>
            <a:grpSpLocks/>
          </p:cNvGrpSpPr>
          <p:nvPr/>
        </p:nvGrpSpPr>
        <p:grpSpPr bwMode="auto">
          <a:xfrm>
            <a:off x="3368675" y="2981325"/>
            <a:ext cx="1168400" cy="1473200"/>
            <a:chOff x="4580" y="1878"/>
            <a:chExt cx="736" cy="928"/>
          </a:xfrm>
        </p:grpSpPr>
        <p:sp>
          <p:nvSpPr>
            <p:cNvPr id="58456" name="Rectangle 8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57" name="Text Box 8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8458" name="Group 90"/>
          <p:cNvGrpSpPr>
            <a:grpSpLocks/>
          </p:cNvGrpSpPr>
          <p:nvPr/>
        </p:nvGrpSpPr>
        <p:grpSpPr bwMode="auto">
          <a:xfrm>
            <a:off x="7270750" y="2981325"/>
            <a:ext cx="1168400" cy="1473200"/>
            <a:chOff x="4580" y="1878"/>
            <a:chExt cx="736" cy="928"/>
          </a:xfrm>
        </p:grpSpPr>
        <p:sp>
          <p:nvSpPr>
            <p:cNvPr id="58459" name="Rectangle 9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60" name="Text Box 9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8461" name="Group 93"/>
          <p:cNvGrpSpPr>
            <a:grpSpLocks/>
          </p:cNvGrpSpPr>
          <p:nvPr/>
        </p:nvGrpSpPr>
        <p:grpSpPr bwMode="auto">
          <a:xfrm>
            <a:off x="6030913" y="2981325"/>
            <a:ext cx="1168400" cy="1473200"/>
            <a:chOff x="4580" y="1878"/>
            <a:chExt cx="736" cy="928"/>
          </a:xfrm>
        </p:grpSpPr>
        <p:sp>
          <p:nvSpPr>
            <p:cNvPr id="58462" name="Rectangle 9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63" name="Text Box 9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8464" name="Group 96"/>
          <p:cNvGrpSpPr>
            <a:grpSpLocks/>
          </p:cNvGrpSpPr>
          <p:nvPr/>
        </p:nvGrpSpPr>
        <p:grpSpPr bwMode="auto">
          <a:xfrm>
            <a:off x="7270750" y="2981325"/>
            <a:ext cx="1168400" cy="1473200"/>
            <a:chOff x="4580" y="1878"/>
            <a:chExt cx="736" cy="928"/>
          </a:xfrm>
        </p:grpSpPr>
        <p:sp>
          <p:nvSpPr>
            <p:cNvPr id="58465" name="Rectangle 9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66" name="Text Box 9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8467" name="Group 99"/>
          <p:cNvGrpSpPr>
            <a:grpSpLocks/>
          </p:cNvGrpSpPr>
          <p:nvPr/>
        </p:nvGrpSpPr>
        <p:grpSpPr bwMode="auto">
          <a:xfrm>
            <a:off x="7270750" y="2981325"/>
            <a:ext cx="1168400" cy="1473200"/>
            <a:chOff x="4580" y="1878"/>
            <a:chExt cx="736" cy="928"/>
          </a:xfrm>
        </p:grpSpPr>
        <p:sp>
          <p:nvSpPr>
            <p:cNvPr id="58468" name="Rectangle 10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69" name="Text Box 10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8470" name="Group 102"/>
          <p:cNvGrpSpPr>
            <a:grpSpLocks/>
          </p:cNvGrpSpPr>
          <p:nvPr/>
        </p:nvGrpSpPr>
        <p:grpSpPr bwMode="auto">
          <a:xfrm>
            <a:off x="7270750" y="2981325"/>
            <a:ext cx="1168400" cy="1473200"/>
            <a:chOff x="4580" y="1878"/>
            <a:chExt cx="736" cy="928"/>
          </a:xfrm>
        </p:grpSpPr>
        <p:sp>
          <p:nvSpPr>
            <p:cNvPr id="58471" name="Rectangle 10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72" name="Text Box 10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8473" name="Group 105"/>
          <p:cNvGrpSpPr>
            <a:grpSpLocks/>
          </p:cNvGrpSpPr>
          <p:nvPr/>
        </p:nvGrpSpPr>
        <p:grpSpPr bwMode="auto">
          <a:xfrm>
            <a:off x="7270750" y="2981325"/>
            <a:ext cx="1168400" cy="1473200"/>
            <a:chOff x="4580" y="1878"/>
            <a:chExt cx="736" cy="928"/>
          </a:xfrm>
        </p:grpSpPr>
        <p:sp>
          <p:nvSpPr>
            <p:cNvPr id="58474" name="Rectangle 10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75" name="Text Box 10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8476" name="Group 108"/>
          <p:cNvGrpSpPr>
            <a:grpSpLocks/>
          </p:cNvGrpSpPr>
          <p:nvPr/>
        </p:nvGrpSpPr>
        <p:grpSpPr bwMode="auto">
          <a:xfrm>
            <a:off x="7270750" y="2981325"/>
            <a:ext cx="1168400" cy="1473200"/>
            <a:chOff x="4580" y="1878"/>
            <a:chExt cx="736" cy="928"/>
          </a:xfrm>
        </p:grpSpPr>
        <p:sp>
          <p:nvSpPr>
            <p:cNvPr id="58477" name="Rectangle 10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78" name="Text Box 11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8479" name="Group 111"/>
          <p:cNvGrpSpPr>
            <a:grpSpLocks/>
          </p:cNvGrpSpPr>
          <p:nvPr/>
        </p:nvGrpSpPr>
        <p:grpSpPr bwMode="auto">
          <a:xfrm>
            <a:off x="7270750" y="2981325"/>
            <a:ext cx="1168400" cy="1473200"/>
            <a:chOff x="4580" y="1878"/>
            <a:chExt cx="736" cy="928"/>
          </a:xfrm>
        </p:grpSpPr>
        <p:sp>
          <p:nvSpPr>
            <p:cNvPr id="58480" name="Rectangle 11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81" name="Text Box 11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8482" name="Group 114"/>
          <p:cNvGrpSpPr>
            <a:grpSpLocks/>
          </p:cNvGrpSpPr>
          <p:nvPr/>
        </p:nvGrpSpPr>
        <p:grpSpPr bwMode="auto">
          <a:xfrm>
            <a:off x="7270750" y="2981325"/>
            <a:ext cx="1168400" cy="1473200"/>
            <a:chOff x="4580" y="1878"/>
            <a:chExt cx="736" cy="928"/>
          </a:xfrm>
        </p:grpSpPr>
        <p:sp>
          <p:nvSpPr>
            <p:cNvPr id="58483" name="Rectangle 11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84" name="Text Box 11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8485" name="Group 117"/>
          <p:cNvGrpSpPr>
            <a:grpSpLocks/>
          </p:cNvGrpSpPr>
          <p:nvPr/>
        </p:nvGrpSpPr>
        <p:grpSpPr bwMode="auto">
          <a:xfrm>
            <a:off x="7270750" y="2981325"/>
            <a:ext cx="1168400" cy="1473200"/>
            <a:chOff x="4580" y="1878"/>
            <a:chExt cx="736" cy="928"/>
          </a:xfrm>
        </p:grpSpPr>
        <p:sp>
          <p:nvSpPr>
            <p:cNvPr id="58486" name="Rectangle 11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87" name="Text Box 11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8488" name="Group 120"/>
          <p:cNvGrpSpPr>
            <a:grpSpLocks/>
          </p:cNvGrpSpPr>
          <p:nvPr/>
        </p:nvGrpSpPr>
        <p:grpSpPr bwMode="auto">
          <a:xfrm>
            <a:off x="7270750" y="2981325"/>
            <a:ext cx="1168400" cy="1473200"/>
            <a:chOff x="4580" y="1878"/>
            <a:chExt cx="736" cy="928"/>
          </a:xfrm>
        </p:grpSpPr>
        <p:sp>
          <p:nvSpPr>
            <p:cNvPr id="58489" name="Rectangle 12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90" name="Text Box 12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8491" name="Group 123"/>
          <p:cNvGrpSpPr>
            <a:grpSpLocks/>
          </p:cNvGrpSpPr>
          <p:nvPr/>
        </p:nvGrpSpPr>
        <p:grpSpPr bwMode="auto">
          <a:xfrm>
            <a:off x="7270750" y="2981325"/>
            <a:ext cx="1168400" cy="1473200"/>
            <a:chOff x="4580" y="1878"/>
            <a:chExt cx="736" cy="928"/>
          </a:xfrm>
        </p:grpSpPr>
        <p:sp>
          <p:nvSpPr>
            <p:cNvPr id="58492" name="Rectangle 12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93" name="Text Box 12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8494" name="Group 126"/>
          <p:cNvGrpSpPr>
            <a:grpSpLocks/>
          </p:cNvGrpSpPr>
          <p:nvPr/>
        </p:nvGrpSpPr>
        <p:grpSpPr bwMode="auto">
          <a:xfrm>
            <a:off x="6030913" y="2981325"/>
            <a:ext cx="1168400" cy="1473200"/>
            <a:chOff x="4580" y="1878"/>
            <a:chExt cx="736" cy="928"/>
          </a:xfrm>
        </p:grpSpPr>
        <p:sp>
          <p:nvSpPr>
            <p:cNvPr id="58495" name="Rectangle 12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96" name="Text Box 12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8497" name="Group 129"/>
          <p:cNvGrpSpPr>
            <a:grpSpLocks/>
          </p:cNvGrpSpPr>
          <p:nvPr/>
        </p:nvGrpSpPr>
        <p:grpSpPr bwMode="auto">
          <a:xfrm>
            <a:off x="7270750" y="2981325"/>
            <a:ext cx="1168400" cy="1473200"/>
            <a:chOff x="4580" y="1878"/>
            <a:chExt cx="736" cy="928"/>
          </a:xfrm>
        </p:grpSpPr>
        <p:sp>
          <p:nvSpPr>
            <p:cNvPr id="58498" name="Rectangle 13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499" name="Text Box 13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8500" name="Group 132"/>
          <p:cNvGrpSpPr>
            <a:grpSpLocks/>
          </p:cNvGrpSpPr>
          <p:nvPr/>
        </p:nvGrpSpPr>
        <p:grpSpPr bwMode="auto">
          <a:xfrm>
            <a:off x="7270750" y="2981325"/>
            <a:ext cx="1168400" cy="1473200"/>
            <a:chOff x="4580" y="1878"/>
            <a:chExt cx="736" cy="928"/>
          </a:xfrm>
        </p:grpSpPr>
        <p:sp>
          <p:nvSpPr>
            <p:cNvPr id="58501" name="Rectangle 13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02" name="Text Box 13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8503" name="Group 135"/>
          <p:cNvGrpSpPr>
            <a:grpSpLocks/>
          </p:cNvGrpSpPr>
          <p:nvPr/>
        </p:nvGrpSpPr>
        <p:grpSpPr bwMode="auto">
          <a:xfrm>
            <a:off x="7270750" y="2981325"/>
            <a:ext cx="1168400" cy="1473200"/>
            <a:chOff x="4580" y="1878"/>
            <a:chExt cx="736" cy="928"/>
          </a:xfrm>
        </p:grpSpPr>
        <p:sp>
          <p:nvSpPr>
            <p:cNvPr id="58504" name="Rectangle 13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05" name="Text Box 13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8506" name="Group 138"/>
          <p:cNvGrpSpPr>
            <a:grpSpLocks/>
          </p:cNvGrpSpPr>
          <p:nvPr/>
        </p:nvGrpSpPr>
        <p:grpSpPr bwMode="auto">
          <a:xfrm>
            <a:off x="7270750" y="2981325"/>
            <a:ext cx="1168400" cy="1473200"/>
            <a:chOff x="4580" y="1878"/>
            <a:chExt cx="736" cy="928"/>
          </a:xfrm>
        </p:grpSpPr>
        <p:sp>
          <p:nvSpPr>
            <p:cNvPr id="58507" name="Rectangle 13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08" name="Text Box 14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8509" name="Group 141"/>
          <p:cNvGrpSpPr>
            <a:grpSpLocks/>
          </p:cNvGrpSpPr>
          <p:nvPr/>
        </p:nvGrpSpPr>
        <p:grpSpPr bwMode="auto">
          <a:xfrm>
            <a:off x="7270750" y="2981325"/>
            <a:ext cx="1168400" cy="1473200"/>
            <a:chOff x="4580" y="1878"/>
            <a:chExt cx="736" cy="928"/>
          </a:xfrm>
        </p:grpSpPr>
        <p:sp>
          <p:nvSpPr>
            <p:cNvPr id="58510" name="Rectangle 14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11" name="Text Box 14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8512" name="Group 144"/>
          <p:cNvGrpSpPr>
            <a:grpSpLocks/>
          </p:cNvGrpSpPr>
          <p:nvPr/>
        </p:nvGrpSpPr>
        <p:grpSpPr bwMode="auto">
          <a:xfrm>
            <a:off x="7270750" y="2981325"/>
            <a:ext cx="1168400" cy="1473200"/>
            <a:chOff x="4580" y="1878"/>
            <a:chExt cx="736" cy="928"/>
          </a:xfrm>
        </p:grpSpPr>
        <p:sp>
          <p:nvSpPr>
            <p:cNvPr id="58513" name="Rectangle 14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14" name="Text Box 14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8515" name="Group 147"/>
          <p:cNvGrpSpPr>
            <a:grpSpLocks/>
          </p:cNvGrpSpPr>
          <p:nvPr/>
        </p:nvGrpSpPr>
        <p:grpSpPr bwMode="auto">
          <a:xfrm>
            <a:off x="7270750" y="2981325"/>
            <a:ext cx="1168400" cy="1473200"/>
            <a:chOff x="4580" y="1878"/>
            <a:chExt cx="736" cy="928"/>
          </a:xfrm>
        </p:grpSpPr>
        <p:sp>
          <p:nvSpPr>
            <p:cNvPr id="58516" name="Rectangle 14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17" name="Text Box 14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8518" name="Group 150"/>
          <p:cNvGrpSpPr>
            <a:grpSpLocks/>
          </p:cNvGrpSpPr>
          <p:nvPr/>
        </p:nvGrpSpPr>
        <p:grpSpPr bwMode="auto">
          <a:xfrm>
            <a:off x="7270750" y="2981325"/>
            <a:ext cx="1168400" cy="1473200"/>
            <a:chOff x="4580" y="1878"/>
            <a:chExt cx="736" cy="928"/>
          </a:xfrm>
        </p:grpSpPr>
        <p:sp>
          <p:nvSpPr>
            <p:cNvPr id="58519" name="Rectangle 15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20" name="Text Box 15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8521" name="Group 153"/>
          <p:cNvGrpSpPr>
            <a:grpSpLocks/>
          </p:cNvGrpSpPr>
          <p:nvPr/>
        </p:nvGrpSpPr>
        <p:grpSpPr bwMode="auto">
          <a:xfrm>
            <a:off x="7270750" y="2981325"/>
            <a:ext cx="1168400" cy="1473200"/>
            <a:chOff x="4580" y="1878"/>
            <a:chExt cx="736" cy="928"/>
          </a:xfrm>
        </p:grpSpPr>
        <p:sp>
          <p:nvSpPr>
            <p:cNvPr id="58522" name="Rectangle 15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23" name="Text Box 15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8524" name="Group 156"/>
          <p:cNvGrpSpPr>
            <a:grpSpLocks/>
          </p:cNvGrpSpPr>
          <p:nvPr/>
        </p:nvGrpSpPr>
        <p:grpSpPr bwMode="auto">
          <a:xfrm>
            <a:off x="7270750" y="2981325"/>
            <a:ext cx="1168400" cy="1473200"/>
            <a:chOff x="4580" y="1878"/>
            <a:chExt cx="736" cy="928"/>
          </a:xfrm>
        </p:grpSpPr>
        <p:sp>
          <p:nvSpPr>
            <p:cNvPr id="58525" name="Rectangle 15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26" name="Text Box 15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8527" name="Group 159"/>
          <p:cNvGrpSpPr>
            <a:grpSpLocks/>
          </p:cNvGrpSpPr>
          <p:nvPr/>
        </p:nvGrpSpPr>
        <p:grpSpPr bwMode="auto">
          <a:xfrm>
            <a:off x="7270750" y="2981325"/>
            <a:ext cx="1168400" cy="1473200"/>
            <a:chOff x="4580" y="1878"/>
            <a:chExt cx="736" cy="928"/>
          </a:xfrm>
        </p:grpSpPr>
        <p:sp>
          <p:nvSpPr>
            <p:cNvPr id="58528" name="Rectangle 16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29" name="Text Box 16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8530" name="Group 162"/>
          <p:cNvGrpSpPr>
            <a:grpSpLocks/>
          </p:cNvGrpSpPr>
          <p:nvPr/>
        </p:nvGrpSpPr>
        <p:grpSpPr bwMode="auto">
          <a:xfrm>
            <a:off x="7270750" y="2981325"/>
            <a:ext cx="1168400" cy="1473200"/>
            <a:chOff x="4580" y="1878"/>
            <a:chExt cx="736" cy="928"/>
          </a:xfrm>
        </p:grpSpPr>
        <p:sp>
          <p:nvSpPr>
            <p:cNvPr id="58531" name="Rectangle 16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32" name="Text Box 16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8533" name="Group 165"/>
          <p:cNvGrpSpPr>
            <a:grpSpLocks/>
          </p:cNvGrpSpPr>
          <p:nvPr/>
        </p:nvGrpSpPr>
        <p:grpSpPr bwMode="auto">
          <a:xfrm>
            <a:off x="7270750" y="2981325"/>
            <a:ext cx="1168400" cy="1473200"/>
            <a:chOff x="4580" y="1878"/>
            <a:chExt cx="736" cy="928"/>
          </a:xfrm>
        </p:grpSpPr>
        <p:sp>
          <p:nvSpPr>
            <p:cNvPr id="58534" name="Rectangle 16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35" name="Text Box 16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8536" name="Group 168"/>
          <p:cNvGrpSpPr>
            <a:grpSpLocks/>
          </p:cNvGrpSpPr>
          <p:nvPr/>
        </p:nvGrpSpPr>
        <p:grpSpPr bwMode="auto">
          <a:xfrm>
            <a:off x="7270750" y="2981325"/>
            <a:ext cx="1168400" cy="1473200"/>
            <a:chOff x="4580" y="1878"/>
            <a:chExt cx="736" cy="928"/>
          </a:xfrm>
        </p:grpSpPr>
        <p:sp>
          <p:nvSpPr>
            <p:cNvPr id="58537" name="Rectangle 16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38" name="Text Box 17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8539" name="Group 171"/>
          <p:cNvGrpSpPr>
            <a:grpSpLocks/>
          </p:cNvGrpSpPr>
          <p:nvPr/>
        </p:nvGrpSpPr>
        <p:grpSpPr bwMode="auto">
          <a:xfrm>
            <a:off x="7270750" y="2981325"/>
            <a:ext cx="1168400" cy="1473200"/>
            <a:chOff x="4580" y="1878"/>
            <a:chExt cx="736" cy="928"/>
          </a:xfrm>
        </p:grpSpPr>
        <p:sp>
          <p:nvSpPr>
            <p:cNvPr id="58540" name="Rectangle 17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41" name="Text Box 17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8542" name="Group 174"/>
          <p:cNvGrpSpPr>
            <a:grpSpLocks/>
          </p:cNvGrpSpPr>
          <p:nvPr/>
        </p:nvGrpSpPr>
        <p:grpSpPr bwMode="auto">
          <a:xfrm>
            <a:off x="7270750" y="2981325"/>
            <a:ext cx="1168400" cy="1473200"/>
            <a:chOff x="4580" y="1878"/>
            <a:chExt cx="736" cy="928"/>
          </a:xfrm>
        </p:grpSpPr>
        <p:sp>
          <p:nvSpPr>
            <p:cNvPr id="58543" name="Rectangle 17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44" name="Text Box 17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8545" name="Group 177"/>
          <p:cNvGrpSpPr>
            <a:grpSpLocks/>
          </p:cNvGrpSpPr>
          <p:nvPr/>
        </p:nvGrpSpPr>
        <p:grpSpPr bwMode="auto">
          <a:xfrm>
            <a:off x="7270750" y="2981325"/>
            <a:ext cx="1168400" cy="1473200"/>
            <a:chOff x="4580" y="1878"/>
            <a:chExt cx="736" cy="928"/>
          </a:xfrm>
        </p:grpSpPr>
        <p:sp>
          <p:nvSpPr>
            <p:cNvPr id="58546" name="Rectangle 17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47" name="Text Box 17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8548" name="Group 180"/>
          <p:cNvGrpSpPr>
            <a:grpSpLocks/>
          </p:cNvGrpSpPr>
          <p:nvPr/>
        </p:nvGrpSpPr>
        <p:grpSpPr bwMode="auto">
          <a:xfrm>
            <a:off x="7270750" y="2981325"/>
            <a:ext cx="1168400" cy="1473200"/>
            <a:chOff x="4580" y="1878"/>
            <a:chExt cx="736" cy="928"/>
          </a:xfrm>
        </p:grpSpPr>
        <p:sp>
          <p:nvSpPr>
            <p:cNvPr id="58549" name="Rectangle 18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50" name="Text Box 18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8551" name="Group 183"/>
          <p:cNvGrpSpPr>
            <a:grpSpLocks/>
          </p:cNvGrpSpPr>
          <p:nvPr/>
        </p:nvGrpSpPr>
        <p:grpSpPr bwMode="auto">
          <a:xfrm>
            <a:off x="7270750" y="2981325"/>
            <a:ext cx="1168400" cy="1473200"/>
            <a:chOff x="4580" y="1878"/>
            <a:chExt cx="736" cy="928"/>
          </a:xfrm>
        </p:grpSpPr>
        <p:sp>
          <p:nvSpPr>
            <p:cNvPr id="58552" name="Rectangle 18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53" name="Text Box 18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8554" name="Group 186"/>
          <p:cNvGrpSpPr>
            <a:grpSpLocks/>
          </p:cNvGrpSpPr>
          <p:nvPr/>
        </p:nvGrpSpPr>
        <p:grpSpPr bwMode="auto">
          <a:xfrm>
            <a:off x="7270750" y="2981325"/>
            <a:ext cx="1168400" cy="1473200"/>
            <a:chOff x="4580" y="1878"/>
            <a:chExt cx="736" cy="928"/>
          </a:xfrm>
        </p:grpSpPr>
        <p:sp>
          <p:nvSpPr>
            <p:cNvPr id="58555" name="Rectangle 18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56" name="Text Box 18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8557" name="Group 189"/>
          <p:cNvGrpSpPr>
            <a:grpSpLocks/>
          </p:cNvGrpSpPr>
          <p:nvPr/>
        </p:nvGrpSpPr>
        <p:grpSpPr bwMode="auto">
          <a:xfrm>
            <a:off x="6030913" y="2981325"/>
            <a:ext cx="1168400" cy="1473200"/>
            <a:chOff x="4580" y="1878"/>
            <a:chExt cx="736" cy="928"/>
          </a:xfrm>
        </p:grpSpPr>
        <p:sp>
          <p:nvSpPr>
            <p:cNvPr id="58558" name="Rectangle 19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59" name="Text Box 19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8560" name="Group 192"/>
          <p:cNvGrpSpPr>
            <a:grpSpLocks/>
          </p:cNvGrpSpPr>
          <p:nvPr/>
        </p:nvGrpSpPr>
        <p:grpSpPr bwMode="auto">
          <a:xfrm>
            <a:off x="6030913" y="2981325"/>
            <a:ext cx="1168400" cy="1473200"/>
            <a:chOff x="4580" y="1878"/>
            <a:chExt cx="736" cy="928"/>
          </a:xfrm>
        </p:grpSpPr>
        <p:sp>
          <p:nvSpPr>
            <p:cNvPr id="58561" name="Rectangle 19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62" name="Text Box 19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8563" name="Group 195"/>
          <p:cNvGrpSpPr>
            <a:grpSpLocks/>
          </p:cNvGrpSpPr>
          <p:nvPr/>
        </p:nvGrpSpPr>
        <p:grpSpPr bwMode="auto">
          <a:xfrm>
            <a:off x="7270750" y="2981325"/>
            <a:ext cx="1168400" cy="1473200"/>
            <a:chOff x="4580" y="1878"/>
            <a:chExt cx="736" cy="928"/>
          </a:xfrm>
        </p:grpSpPr>
        <p:sp>
          <p:nvSpPr>
            <p:cNvPr id="58564" name="Rectangle 19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65" name="Text Box 19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8566" name="Group 198"/>
          <p:cNvGrpSpPr>
            <a:grpSpLocks/>
          </p:cNvGrpSpPr>
          <p:nvPr/>
        </p:nvGrpSpPr>
        <p:grpSpPr bwMode="auto">
          <a:xfrm>
            <a:off x="7270750" y="2981325"/>
            <a:ext cx="1168400" cy="1473200"/>
            <a:chOff x="4580" y="1878"/>
            <a:chExt cx="736" cy="928"/>
          </a:xfrm>
        </p:grpSpPr>
        <p:sp>
          <p:nvSpPr>
            <p:cNvPr id="58567" name="Rectangle 19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68" name="Text Box 20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8569" name="Group 201"/>
          <p:cNvGrpSpPr>
            <a:grpSpLocks/>
          </p:cNvGrpSpPr>
          <p:nvPr/>
        </p:nvGrpSpPr>
        <p:grpSpPr bwMode="auto">
          <a:xfrm>
            <a:off x="7270750" y="2981325"/>
            <a:ext cx="1168400" cy="1473200"/>
            <a:chOff x="4580" y="1878"/>
            <a:chExt cx="736" cy="928"/>
          </a:xfrm>
        </p:grpSpPr>
        <p:sp>
          <p:nvSpPr>
            <p:cNvPr id="58570" name="Rectangle 20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71" name="Text Box 20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8572" name="Group 204"/>
          <p:cNvGrpSpPr>
            <a:grpSpLocks/>
          </p:cNvGrpSpPr>
          <p:nvPr/>
        </p:nvGrpSpPr>
        <p:grpSpPr bwMode="auto">
          <a:xfrm>
            <a:off x="7270750" y="2981325"/>
            <a:ext cx="1168400" cy="1473200"/>
            <a:chOff x="4580" y="1878"/>
            <a:chExt cx="736" cy="928"/>
          </a:xfrm>
        </p:grpSpPr>
        <p:sp>
          <p:nvSpPr>
            <p:cNvPr id="58573" name="Rectangle 20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74" name="Text Box 20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8575" name="Group 207"/>
          <p:cNvGrpSpPr>
            <a:grpSpLocks/>
          </p:cNvGrpSpPr>
          <p:nvPr/>
        </p:nvGrpSpPr>
        <p:grpSpPr bwMode="auto">
          <a:xfrm>
            <a:off x="7270750" y="2981325"/>
            <a:ext cx="1168400" cy="1473200"/>
            <a:chOff x="4580" y="1878"/>
            <a:chExt cx="736" cy="928"/>
          </a:xfrm>
        </p:grpSpPr>
        <p:sp>
          <p:nvSpPr>
            <p:cNvPr id="58576" name="Rectangle 20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77" name="Text Box 20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8578" name="Group 210"/>
          <p:cNvGrpSpPr>
            <a:grpSpLocks/>
          </p:cNvGrpSpPr>
          <p:nvPr/>
        </p:nvGrpSpPr>
        <p:grpSpPr bwMode="auto">
          <a:xfrm>
            <a:off x="7270750" y="2981325"/>
            <a:ext cx="1168400" cy="1473200"/>
            <a:chOff x="4580" y="1878"/>
            <a:chExt cx="736" cy="928"/>
          </a:xfrm>
        </p:grpSpPr>
        <p:sp>
          <p:nvSpPr>
            <p:cNvPr id="58579" name="Rectangle 21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80" name="Text Box 21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8581" name="Group 213"/>
          <p:cNvGrpSpPr>
            <a:grpSpLocks/>
          </p:cNvGrpSpPr>
          <p:nvPr/>
        </p:nvGrpSpPr>
        <p:grpSpPr bwMode="auto">
          <a:xfrm>
            <a:off x="7270750" y="2981325"/>
            <a:ext cx="1168400" cy="1473200"/>
            <a:chOff x="4580" y="1878"/>
            <a:chExt cx="736" cy="928"/>
          </a:xfrm>
        </p:grpSpPr>
        <p:sp>
          <p:nvSpPr>
            <p:cNvPr id="58582" name="Rectangle 21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83" name="Text Box 21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8584" name="Group 216"/>
          <p:cNvGrpSpPr>
            <a:grpSpLocks/>
          </p:cNvGrpSpPr>
          <p:nvPr/>
        </p:nvGrpSpPr>
        <p:grpSpPr bwMode="auto">
          <a:xfrm>
            <a:off x="7270750" y="2981325"/>
            <a:ext cx="1168400" cy="1473200"/>
            <a:chOff x="4580" y="1878"/>
            <a:chExt cx="736" cy="928"/>
          </a:xfrm>
        </p:grpSpPr>
        <p:sp>
          <p:nvSpPr>
            <p:cNvPr id="58585" name="Rectangle 21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86" name="Text Box 21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8587" name="Group 219"/>
          <p:cNvGrpSpPr>
            <a:grpSpLocks/>
          </p:cNvGrpSpPr>
          <p:nvPr/>
        </p:nvGrpSpPr>
        <p:grpSpPr bwMode="auto">
          <a:xfrm>
            <a:off x="7270750" y="2981325"/>
            <a:ext cx="1168400" cy="1473200"/>
            <a:chOff x="4580" y="1878"/>
            <a:chExt cx="736" cy="928"/>
          </a:xfrm>
        </p:grpSpPr>
        <p:sp>
          <p:nvSpPr>
            <p:cNvPr id="58588" name="Rectangle 22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89" name="Text Box 22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8590" name="Group 222"/>
          <p:cNvGrpSpPr>
            <a:grpSpLocks/>
          </p:cNvGrpSpPr>
          <p:nvPr/>
        </p:nvGrpSpPr>
        <p:grpSpPr bwMode="auto">
          <a:xfrm>
            <a:off x="7270750" y="2981325"/>
            <a:ext cx="1168400" cy="1473200"/>
            <a:chOff x="4580" y="1878"/>
            <a:chExt cx="736" cy="928"/>
          </a:xfrm>
        </p:grpSpPr>
        <p:sp>
          <p:nvSpPr>
            <p:cNvPr id="58591" name="Rectangle 22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92" name="Text Box 22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8593" name="Group 225"/>
          <p:cNvGrpSpPr>
            <a:grpSpLocks/>
          </p:cNvGrpSpPr>
          <p:nvPr/>
        </p:nvGrpSpPr>
        <p:grpSpPr bwMode="auto">
          <a:xfrm>
            <a:off x="7270750" y="2981325"/>
            <a:ext cx="1168400" cy="1473200"/>
            <a:chOff x="4580" y="1878"/>
            <a:chExt cx="736" cy="928"/>
          </a:xfrm>
        </p:grpSpPr>
        <p:sp>
          <p:nvSpPr>
            <p:cNvPr id="58594" name="Rectangle 22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95" name="Text Box 22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8596" name="Group 228"/>
          <p:cNvGrpSpPr>
            <a:grpSpLocks/>
          </p:cNvGrpSpPr>
          <p:nvPr/>
        </p:nvGrpSpPr>
        <p:grpSpPr bwMode="auto">
          <a:xfrm>
            <a:off x="7270750" y="2981325"/>
            <a:ext cx="1168400" cy="1473200"/>
            <a:chOff x="4580" y="1878"/>
            <a:chExt cx="736" cy="928"/>
          </a:xfrm>
        </p:grpSpPr>
        <p:sp>
          <p:nvSpPr>
            <p:cNvPr id="58597" name="Rectangle 22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598" name="Text Box 23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8599" name="Group 231"/>
          <p:cNvGrpSpPr>
            <a:grpSpLocks/>
          </p:cNvGrpSpPr>
          <p:nvPr/>
        </p:nvGrpSpPr>
        <p:grpSpPr bwMode="auto">
          <a:xfrm>
            <a:off x="7270750" y="2981325"/>
            <a:ext cx="1168400" cy="1473200"/>
            <a:chOff x="4580" y="1878"/>
            <a:chExt cx="736" cy="928"/>
          </a:xfrm>
        </p:grpSpPr>
        <p:sp>
          <p:nvSpPr>
            <p:cNvPr id="58600" name="Rectangle 23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01" name="Text Box 23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8602" name="Group 234"/>
          <p:cNvGrpSpPr>
            <a:grpSpLocks/>
          </p:cNvGrpSpPr>
          <p:nvPr/>
        </p:nvGrpSpPr>
        <p:grpSpPr bwMode="auto">
          <a:xfrm>
            <a:off x="7270750" y="2981325"/>
            <a:ext cx="1168400" cy="1473200"/>
            <a:chOff x="4580" y="1878"/>
            <a:chExt cx="736" cy="928"/>
          </a:xfrm>
        </p:grpSpPr>
        <p:sp>
          <p:nvSpPr>
            <p:cNvPr id="58603" name="Rectangle 23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04" name="Text Box 23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8605" name="Group 237"/>
          <p:cNvGrpSpPr>
            <a:grpSpLocks/>
          </p:cNvGrpSpPr>
          <p:nvPr/>
        </p:nvGrpSpPr>
        <p:grpSpPr bwMode="auto">
          <a:xfrm>
            <a:off x="7270750" y="2981325"/>
            <a:ext cx="1168400" cy="1473200"/>
            <a:chOff x="4580" y="1878"/>
            <a:chExt cx="736" cy="928"/>
          </a:xfrm>
        </p:grpSpPr>
        <p:sp>
          <p:nvSpPr>
            <p:cNvPr id="58606" name="Rectangle 23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07" name="Text Box 23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8608" name="Group 240"/>
          <p:cNvGrpSpPr>
            <a:grpSpLocks/>
          </p:cNvGrpSpPr>
          <p:nvPr/>
        </p:nvGrpSpPr>
        <p:grpSpPr bwMode="auto">
          <a:xfrm>
            <a:off x="7270750" y="2981325"/>
            <a:ext cx="1168400" cy="1473200"/>
            <a:chOff x="4580" y="1878"/>
            <a:chExt cx="736" cy="928"/>
          </a:xfrm>
        </p:grpSpPr>
        <p:sp>
          <p:nvSpPr>
            <p:cNvPr id="58609" name="Rectangle 24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10" name="Text Box 24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8611" name="Group 243"/>
          <p:cNvGrpSpPr>
            <a:grpSpLocks/>
          </p:cNvGrpSpPr>
          <p:nvPr/>
        </p:nvGrpSpPr>
        <p:grpSpPr bwMode="auto">
          <a:xfrm>
            <a:off x="7270750" y="2981325"/>
            <a:ext cx="1168400" cy="1473200"/>
            <a:chOff x="4580" y="1878"/>
            <a:chExt cx="736" cy="928"/>
          </a:xfrm>
        </p:grpSpPr>
        <p:sp>
          <p:nvSpPr>
            <p:cNvPr id="58612" name="Rectangle 24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13" name="Text Box 24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8614" name="Group 246"/>
          <p:cNvGrpSpPr>
            <a:grpSpLocks/>
          </p:cNvGrpSpPr>
          <p:nvPr/>
        </p:nvGrpSpPr>
        <p:grpSpPr bwMode="auto">
          <a:xfrm>
            <a:off x="7270750" y="2981325"/>
            <a:ext cx="1168400" cy="1473200"/>
            <a:chOff x="4580" y="1878"/>
            <a:chExt cx="736" cy="928"/>
          </a:xfrm>
        </p:grpSpPr>
        <p:sp>
          <p:nvSpPr>
            <p:cNvPr id="58615" name="Rectangle 24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16" name="Text Box 24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8617" name="Group 249"/>
          <p:cNvGrpSpPr>
            <a:grpSpLocks/>
          </p:cNvGrpSpPr>
          <p:nvPr/>
        </p:nvGrpSpPr>
        <p:grpSpPr bwMode="auto">
          <a:xfrm>
            <a:off x="7270750" y="2981325"/>
            <a:ext cx="1168400" cy="1473200"/>
            <a:chOff x="4580" y="1878"/>
            <a:chExt cx="736" cy="928"/>
          </a:xfrm>
        </p:grpSpPr>
        <p:sp>
          <p:nvSpPr>
            <p:cNvPr id="58618" name="Rectangle 25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19" name="Text Box 25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8620" name="Group 252"/>
          <p:cNvGrpSpPr>
            <a:grpSpLocks/>
          </p:cNvGrpSpPr>
          <p:nvPr/>
        </p:nvGrpSpPr>
        <p:grpSpPr bwMode="auto">
          <a:xfrm>
            <a:off x="7270750" y="2981325"/>
            <a:ext cx="1168400" cy="1473200"/>
            <a:chOff x="4580" y="1878"/>
            <a:chExt cx="736" cy="928"/>
          </a:xfrm>
        </p:grpSpPr>
        <p:sp>
          <p:nvSpPr>
            <p:cNvPr id="58621" name="Rectangle 25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22" name="Text Box 25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8623" name="Group 255"/>
          <p:cNvGrpSpPr>
            <a:grpSpLocks/>
          </p:cNvGrpSpPr>
          <p:nvPr/>
        </p:nvGrpSpPr>
        <p:grpSpPr bwMode="auto">
          <a:xfrm>
            <a:off x="6030913" y="2981325"/>
            <a:ext cx="1168400" cy="1473200"/>
            <a:chOff x="4580" y="1878"/>
            <a:chExt cx="736" cy="928"/>
          </a:xfrm>
        </p:grpSpPr>
        <p:sp>
          <p:nvSpPr>
            <p:cNvPr id="58624" name="Rectangle 25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25" name="Text Box 25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sp>
        <p:nvSpPr>
          <p:cNvPr id="58626" name="Freeform 258"/>
          <p:cNvSpPr>
            <a:spLocks noEditPoints="1"/>
          </p:cNvSpPr>
          <p:nvPr/>
        </p:nvSpPr>
        <p:spPr bwMode="auto">
          <a:xfrm>
            <a:off x="447675" y="2051050"/>
            <a:ext cx="8248650" cy="3205163"/>
          </a:xfrm>
          <a:custGeom>
            <a:avLst/>
            <a:gdLst>
              <a:gd name="T0" fmla="*/ 5758 w 5920"/>
              <a:gd name="T1" fmla="*/ 0 h 2300"/>
              <a:gd name="T2" fmla="*/ 161 w 5920"/>
              <a:gd name="T3" fmla="*/ 0 h 2300"/>
              <a:gd name="T4" fmla="*/ 0 w 5920"/>
              <a:gd name="T5" fmla="*/ 161 h 2300"/>
              <a:gd name="T6" fmla="*/ 0 w 5920"/>
              <a:gd name="T7" fmla="*/ 2138 h 2300"/>
              <a:gd name="T8" fmla="*/ 161 w 5920"/>
              <a:gd name="T9" fmla="*/ 2300 h 2300"/>
              <a:gd name="T10" fmla="*/ 5758 w 5920"/>
              <a:gd name="T11" fmla="*/ 2300 h 2300"/>
              <a:gd name="T12" fmla="*/ 5920 w 5920"/>
              <a:gd name="T13" fmla="*/ 2138 h 2300"/>
              <a:gd name="T14" fmla="*/ 5920 w 5920"/>
              <a:gd name="T15" fmla="*/ 161 h 2300"/>
              <a:gd name="T16" fmla="*/ 5758 w 5920"/>
              <a:gd name="T17" fmla="*/ 0 h 2300"/>
              <a:gd name="T18" fmla="*/ 1022 w 5920"/>
              <a:gd name="T19" fmla="*/ 1883 h 2300"/>
              <a:gd name="T20" fmla="*/ 184 w 5920"/>
              <a:gd name="T21" fmla="*/ 1883 h 2300"/>
              <a:gd name="T22" fmla="*/ 184 w 5920"/>
              <a:gd name="T23" fmla="*/ 510 h 2300"/>
              <a:gd name="T24" fmla="*/ 1022 w 5920"/>
              <a:gd name="T25" fmla="*/ 510 h 2300"/>
              <a:gd name="T26" fmla="*/ 1022 w 5920"/>
              <a:gd name="T27" fmla="*/ 1883 h 2300"/>
              <a:gd name="T28" fmla="*/ 1912 w 5920"/>
              <a:gd name="T29" fmla="*/ 1885 h 2300"/>
              <a:gd name="T30" fmla="*/ 1073 w 5920"/>
              <a:gd name="T31" fmla="*/ 1885 h 2300"/>
              <a:gd name="T32" fmla="*/ 1073 w 5920"/>
              <a:gd name="T33" fmla="*/ 513 h 2300"/>
              <a:gd name="T34" fmla="*/ 1912 w 5920"/>
              <a:gd name="T35" fmla="*/ 513 h 2300"/>
              <a:gd name="T36" fmla="*/ 1912 w 5920"/>
              <a:gd name="T37" fmla="*/ 1885 h 2300"/>
              <a:gd name="T38" fmla="*/ 2935 w 5920"/>
              <a:gd name="T39" fmla="*/ 1883 h 2300"/>
              <a:gd name="T40" fmla="*/ 2097 w 5920"/>
              <a:gd name="T41" fmla="*/ 1883 h 2300"/>
              <a:gd name="T42" fmla="*/ 2097 w 5920"/>
              <a:gd name="T43" fmla="*/ 510 h 2300"/>
              <a:gd name="T44" fmla="*/ 2935 w 5920"/>
              <a:gd name="T45" fmla="*/ 510 h 2300"/>
              <a:gd name="T46" fmla="*/ 2935 w 5920"/>
              <a:gd name="T47" fmla="*/ 1883 h 2300"/>
              <a:gd name="T48" fmla="*/ 3824 w 5920"/>
              <a:gd name="T49" fmla="*/ 1885 h 2300"/>
              <a:gd name="T50" fmla="*/ 2985 w 5920"/>
              <a:gd name="T51" fmla="*/ 1885 h 2300"/>
              <a:gd name="T52" fmla="*/ 2985 w 5920"/>
              <a:gd name="T53" fmla="*/ 513 h 2300"/>
              <a:gd name="T54" fmla="*/ 3824 w 5920"/>
              <a:gd name="T55" fmla="*/ 513 h 2300"/>
              <a:gd name="T56" fmla="*/ 3824 w 5920"/>
              <a:gd name="T57" fmla="*/ 1885 h 2300"/>
              <a:gd name="T58" fmla="*/ 4846 w 5920"/>
              <a:gd name="T59" fmla="*/ 1883 h 2300"/>
              <a:gd name="T60" fmla="*/ 4007 w 5920"/>
              <a:gd name="T61" fmla="*/ 1883 h 2300"/>
              <a:gd name="T62" fmla="*/ 4007 w 5920"/>
              <a:gd name="T63" fmla="*/ 510 h 2300"/>
              <a:gd name="T64" fmla="*/ 4846 w 5920"/>
              <a:gd name="T65" fmla="*/ 510 h 2300"/>
              <a:gd name="T66" fmla="*/ 4846 w 5920"/>
              <a:gd name="T67" fmla="*/ 1883 h 2300"/>
              <a:gd name="T68" fmla="*/ 5735 w 5920"/>
              <a:gd name="T69" fmla="*/ 1885 h 2300"/>
              <a:gd name="T70" fmla="*/ 4897 w 5920"/>
              <a:gd name="T71" fmla="*/ 1885 h 2300"/>
              <a:gd name="T72" fmla="*/ 4897 w 5920"/>
              <a:gd name="T73" fmla="*/ 513 h 2300"/>
              <a:gd name="T74" fmla="*/ 5735 w 5920"/>
              <a:gd name="T75" fmla="*/ 513 h 2300"/>
              <a:gd name="T76" fmla="*/ 5735 w 5920"/>
              <a:gd name="T77" fmla="*/ 1885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0" h="2300">
                <a:moveTo>
                  <a:pt x="5758" y="0"/>
                </a:moveTo>
                <a:cubicBezTo>
                  <a:pt x="161" y="0"/>
                  <a:pt x="161" y="0"/>
                  <a:pt x="161" y="0"/>
                </a:cubicBezTo>
                <a:cubicBezTo>
                  <a:pt x="72" y="0"/>
                  <a:pt x="0" y="72"/>
                  <a:pt x="0" y="161"/>
                </a:cubicBezTo>
                <a:cubicBezTo>
                  <a:pt x="0" y="2138"/>
                  <a:pt x="0" y="2138"/>
                  <a:pt x="0" y="2138"/>
                </a:cubicBezTo>
                <a:cubicBezTo>
                  <a:pt x="0" y="2227"/>
                  <a:pt x="72" y="2300"/>
                  <a:pt x="161" y="2300"/>
                </a:cubicBezTo>
                <a:cubicBezTo>
                  <a:pt x="5758" y="2300"/>
                  <a:pt x="5758" y="2300"/>
                  <a:pt x="5758" y="2300"/>
                </a:cubicBezTo>
                <a:cubicBezTo>
                  <a:pt x="5847" y="2300"/>
                  <a:pt x="5920" y="2227"/>
                  <a:pt x="5920" y="2138"/>
                </a:cubicBezTo>
                <a:cubicBezTo>
                  <a:pt x="5920" y="161"/>
                  <a:pt x="5920" y="161"/>
                  <a:pt x="5920" y="161"/>
                </a:cubicBezTo>
                <a:cubicBezTo>
                  <a:pt x="5920" y="72"/>
                  <a:pt x="5847" y="0"/>
                  <a:pt x="5758" y="0"/>
                </a:cubicBezTo>
                <a:close/>
                <a:moveTo>
                  <a:pt x="1022" y="1883"/>
                </a:moveTo>
                <a:cubicBezTo>
                  <a:pt x="184" y="1883"/>
                  <a:pt x="184" y="1883"/>
                  <a:pt x="184" y="1883"/>
                </a:cubicBezTo>
                <a:cubicBezTo>
                  <a:pt x="184" y="510"/>
                  <a:pt x="184" y="510"/>
                  <a:pt x="184" y="510"/>
                </a:cubicBezTo>
                <a:cubicBezTo>
                  <a:pt x="1022" y="510"/>
                  <a:pt x="1022" y="510"/>
                  <a:pt x="1022" y="510"/>
                </a:cubicBezTo>
                <a:lnTo>
                  <a:pt x="1022" y="1883"/>
                </a:lnTo>
                <a:close/>
                <a:moveTo>
                  <a:pt x="1912" y="1885"/>
                </a:moveTo>
                <a:cubicBezTo>
                  <a:pt x="1073" y="1885"/>
                  <a:pt x="1073" y="1885"/>
                  <a:pt x="1073" y="1885"/>
                </a:cubicBezTo>
                <a:cubicBezTo>
                  <a:pt x="1073" y="513"/>
                  <a:pt x="1073" y="513"/>
                  <a:pt x="1073" y="513"/>
                </a:cubicBezTo>
                <a:cubicBezTo>
                  <a:pt x="1912" y="513"/>
                  <a:pt x="1912" y="513"/>
                  <a:pt x="1912" y="513"/>
                </a:cubicBezTo>
                <a:lnTo>
                  <a:pt x="1912" y="1885"/>
                </a:lnTo>
                <a:close/>
                <a:moveTo>
                  <a:pt x="2935" y="1883"/>
                </a:moveTo>
                <a:cubicBezTo>
                  <a:pt x="2097" y="1883"/>
                  <a:pt x="2097" y="1883"/>
                  <a:pt x="2097" y="1883"/>
                </a:cubicBezTo>
                <a:cubicBezTo>
                  <a:pt x="2097" y="510"/>
                  <a:pt x="2097" y="510"/>
                  <a:pt x="2097" y="510"/>
                </a:cubicBezTo>
                <a:cubicBezTo>
                  <a:pt x="2935" y="510"/>
                  <a:pt x="2935" y="510"/>
                  <a:pt x="2935" y="510"/>
                </a:cubicBezTo>
                <a:lnTo>
                  <a:pt x="2935" y="1883"/>
                </a:lnTo>
                <a:close/>
                <a:moveTo>
                  <a:pt x="3824" y="1885"/>
                </a:moveTo>
                <a:cubicBezTo>
                  <a:pt x="2985" y="1885"/>
                  <a:pt x="2985" y="1885"/>
                  <a:pt x="2985" y="1885"/>
                </a:cubicBezTo>
                <a:cubicBezTo>
                  <a:pt x="2985" y="513"/>
                  <a:pt x="2985" y="513"/>
                  <a:pt x="2985" y="513"/>
                </a:cubicBezTo>
                <a:cubicBezTo>
                  <a:pt x="3824" y="513"/>
                  <a:pt x="3824" y="513"/>
                  <a:pt x="3824" y="513"/>
                </a:cubicBezTo>
                <a:lnTo>
                  <a:pt x="3824" y="1885"/>
                </a:lnTo>
                <a:close/>
                <a:moveTo>
                  <a:pt x="4846" y="1883"/>
                </a:moveTo>
                <a:cubicBezTo>
                  <a:pt x="4007" y="1883"/>
                  <a:pt x="4007" y="1883"/>
                  <a:pt x="4007" y="1883"/>
                </a:cubicBezTo>
                <a:cubicBezTo>
                  <a:pt x="4007" y="510"/>
                  <a:pt x="4007" y="510"/>
                  <a:pt x="4007" y="510"/>
                </a:cubicBezTo>
                <a:cubicBezTo>
                  <a:pt x="4846" y="510"/>
                  <a:pt x="4846" y="510"/>
                  <a:pt x="4846" y="510"/>
                </a:cubicBezTo>
                <a:lnTo>
                  <a:pt x="4846" y="1883"/>
                </a:lnTo>
                <a:close/>
                <a:moveTo>
                  <a:pt x="5735" y="1885"/>
                </a:moveTo>
                <a:cubicBezTo>
                  <a:pt x="4897" y="1885"/>
                  <a:pt x="4897" y="1885"/>
                  <a:pt x="4897" y="1885"/>
                </a:cubicBezTo>
                <a:cubicBezTo>
                  <a:pt x="4897" y="513"/>
                  <a:pt x="4897" y="513"/>
                  <a:pt x="4897" y="513"/>
                </a:cubicBezTo>
                <a:cubicBezTo>
                  <a:pt x="5735" y="513"/>
                  <a:pt x="5735" y="513"/>
                  <a:pt x="5735" y="513"/>
                </a:cubicBezTo>
                <a:lnTo>
                  <a:pt x="5735" y="1885"/>
                </a:lnTo>
                <a:close/>
              </a:path>
            </a:pathLst>
          </a:custGeom>
          <a:gradFill rotWithShape="1">
            <a:gsLst>
              <a:gs pos="0">
                <a:schemeClr val="tx2">
                  <a:gamma/>
                  <a:tint val="73725"/>
                  <a:invGamma/>
                </a:schemeClr>
              </a:gs>
              <a:gs pos="100000">
                <a:schemeClr val="tx2"/>
              </a:gs>
            </a:gsLst>
            <a:lin ang="2700000" scaled="1"/>
          </a:gradFill>
          <a:ln>
            <a:noFill/>
          </a:ln>
          <a:effectLst/>
          <a:extLst>
            <a:ext uri="{91240B29-F687-4F45-9708-019B960494DF}">
              <a14:hiddenLine xmlns:a14="http://schemas.microsoft.com/office/drawing/2010/main" w="9525" cap="flat" cmpd="sng">
                <a:solidFill>
                  <a:srgbClr val="32323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27" name="Text Box 259"/>
          <p:cNvSpPr txBox="1">
            <a:spLocks noChangeArrowheads="1"/>
          </p:cNvSpPr>
          <p:nvPr/>
        </p:nvSpPr>
        <p:spPr bwMode="auto">
          <a:xfrm>
            <a:off x="1158875" y="4733925"/>
            <a:ext cx="149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Hours</a:t>
            </a:r>
            <a:endParaRPr lang="en-GB" sz="2400">
              <a:solidFill>
                <a:schemeClr val="bg1"/>
              </a:solidFill>
            </a:endParaRPr>
          </a:p>
        </p:txBody>
      </p:sp>
      <p:sp>
        <p:nvSpPr>
          <p:cNvPr id="58628" name="Text Box 260"/>
          <p:cNvSpPr txBox="1">
            <a:spLocks noChangeArrowheads="1"/>
          </p:cNvSpPr>
          <p:nvPr/>
        </p:nvSpPr>
        <p:spPr bwMode="auto">
          <a:xfrm>
            <a:off x="3824288" y="4733925"/>
            <a:ext cx="1495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Minutes</a:t>
            </a:r>
            <a:endParaRPr lang="en-GB" sz="2400">
              <a:solidFill>
                <a:schemeClr val="bg1"/>
              </a:solidFill>
            </a:endParaRPr>
          </a:p>
        </p:txBody>
      </p:sp>
      <p:sp>
        <p:nvSpPr>
          <p:cNvPr id="58629" name="Text Box 261"/>
          <p:cNvSpPr txBox="1">
            <a:spLocks noChangeArrowheads="1"/>
          </p:cNvSpPr>
          <p:nvPr/>
        </p:nvSpPr>
        <p:spPr bwMode="auto">
          <a:xfrm>
            <a:off x="6486525" y="4733925"/>
            <a:ext cx="149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Seconds</a:t>
            </a:r>
            <a:endParaRPr lang="en-GB" sz="2400">
              <a:solidFill>
                <a:schemeClr val="bg1"/>
              </a:solidFill>
            </a:endParaRPr>
          </a:p>
        </p:txBody>
      </p:sp>
      <p:sp>
        <p:nvSpPr>
          <p:cNvPr id="58631" name="AutoShape 263"/>
          <p:cNvSpPr>
            <a:spLocks noChangeArrowheads="1"/>
          </p:cNvSpPr>
          <p:nvPr/>
        </p:nvSpPr>
        <p:spPr bwMode="auto">
          <a:xfrm rot="16200000">
            <a:off x="-913606" y="3472656"/>
            <a:ext cx="3151188"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32" name="AutoShape 264"/>
          <p:cNvSpPr>
            <a:spLocks noChangeArrowheads="1"/>
          </p:cNvSpPr>
          <p:nvPr/>
        </p:nvSpPr>
        <p:spPr bwMode="auto">
          <a:xfrm>
            <a:off x="473075" y="2085975"/>
            <a:ext cx="8197850"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58633" name="Group 265"/>
          <p:cNvGrpSpPr>
            <a:grpSpLocks/>
          </p:cNvGrpSpPr>
          <p:nvPr/>
        </p:nvGrpSpPr>
        <p:grpSpPr bwMode="auto">
          <a:xfrm>
            <a:off x="3162300" y="3373438"/>
            <a:ext cx="120650" cy="693737"/>
            <a:chOff x="1939" y="2444"/>
            <a:chExt cx="81" cy="463"/>
          </a:xfrm>
        </p:grpSpPr>
        <p:sp>
          <p:nvSpPr>
            <p:cNvPr id="58634" name="Rectangle 266"/>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35" name="Rectangle 267"/>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58636" name="Group 268"/>
          <p:cNvGrpSpPr>
            <a:grpSpLocks/>
          </p:cNvGrpSpPr>
          <p:nvPr/>
        </p:nvGrpSpPr>
        <p:grpSpPr bwMode="auto">
          <a:xfrm>
            <a:off x="5843588" y="3373438"/>
            <a:ext cx="120650" cy="693737"/>
            <a:chOff x="1939" y="2444"/>
            <a:chExt cx="81" cy="463"/>
          </a:xfrm>
        </p:grpSpPr>
        <p:sp>
          <p:nvSpPr>
            <p:cNvPr id="58637" name="Rectangle 269"/>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38" name="Rectangle 270"/>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58639" name="Group 271"/>
          <p:cNvGrpSpPr>
            <a:grpSpLocks/>
          </p:cNvGrpSpPr>
          <p:nvPr/>
        </p:nvGrpSpPr>
        <p:grpSpPr bwMode="auto">
          <a:xfrm>
            <a:off x="706438" y="2768600"/>
            <a:ext cx="7731125" cy="1905000"/>
            <a:chOff x="445" y="1744"/>
            <a:chExt cx="4870" cy="1200"/>
          </a:xfrm>
        </p:grpSpPr>
        <p:grpSp>
          <p:nvGrpSpPr>
            <p:cNvPr id="58640" name="Group 272"/>
            <p:cNvGrpSpPr>
              <a:grpSpLocks/>
            </p:cNvGrpSpPr>
            <p:nvPr/>
          </p:nvGrpSpPr>
          <p:grpSpPr bwMode="auto">
            <a:xfrm>
              <a:off x="445" y="1744"/>
              <a:ext cx="734" cy="1200"/>
              <a:chOff x="448" y="1746"/>
              <a:chExt cx="724" cy="1188"/>
            </a:xfrm>
          </p:grpSpPr>
          <p:grpSp>
            <p:nvGrpSpPr>
              <p:cNvPr id="58641" name="Group 273"/>
              <p:cNvGrpSpPr>
                <a:grpSpLocks/>
              </p:cNvGrpSpPr>
              <p:nvPr/>
            </p:nvGrpSpPr>
            <p:grpSpPr bwMode="auto">
              <a:xfrm>
                <a:off x="454" y="1752"/>
                <a:ext cx="712" cy="1176"/>
                <a:chOff x="454" y="1752"/>
                <a:chExt cx="712" cy="1176"/>
              </a:xfrm>
            </p:grpSpPr>
            <p:sp>
              <p:nvSpPr>
                <p:cNvPr id="58642" name="Freeform 274"/>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8643" name="Freeform 275"/>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8644" name="Freeform 276"/>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8645" name="Group 277"/>
            <p:cNvGrpSpPr>
              <a:grpSpLocks/>
            </p:cNvGrpSpPr>
            <p:nvPr/>
          </p:nvGrpSpPr>
          <p:grpSpPr bwMode="auto">
            <a:xfrm>
              <a:off x="1225" y="1744"/>
              <a:ext cx="734" cy="1200"/>
              <a:chOff x="448" y="1746"/>
              <a:chExt cx="724" cy="1188"/>
            </a:xfrm>
          </p:grpSpPr>
          <p:grpSp>
            <p:nvGrpSpPr>
              <p:cNvPr id="58646" name="Group 278"/>
              <p:cNvGrpSpPr>
                <a:grpSpLocks/>
              </p:cNvGrpSpPr>
              <p:nvPr/>
            </p:nvGrpSpPr>
            <p:grpSpPr bwMode="auto">
              <a:xfrm>
                <a:off x="454" y="1752"/>
                <a:ext cx="712" cy="1176"/>
                <a:chOff x="454" y="1752"/>
                <a:chExt cx="712" cy="1176"/>
              </a:xfrm>
            </p:grpSpPr>
            <p:sp>
              <p:nvSpPr>
                <p:cNvPr id="58647" name="Freeform 279"/>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8648" name="Freeform 280"/>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8649" name="Freeform 281"/>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8650" name="Group 282"/>
            <p:cNvGrpSpPr>
              <a:grpSpLocks/>
            </p:cNvGrpSpPr>
            <p:nvPr/>
          </p:nvGrpSpPr>
          <p:grpSpPr bwMode="auto">
            <a:xfrm flipH="1">
              <a:off x="4581" y="1744"/>
              <a:ext cx="734" cy="1200"/>
              <a:chOff x="448" y="1746"/>
              <a:chExt cx="724" cy="1188"/>
            </a:xfrm>
          </p:grpSpPr>
          <p:grpSp>
            <p:nvGrpSpPr>
              <p:cNvPr id="58651" name="Group 283"/>
              <p:cNvGrpSpPr>
                <a:grpSpLocks/>
              </p:cNvGrpSpPr>
              <p:nvPr/>
            </p:nvGrpSpPr>
            <p:grpSpPr bwMode="auto">
              <a:xfrm>
                <a:off x="454" y="1752"/>
                <a:ext cx="712" cy="1176"/>
                <a:chOff x="454" y="1752"/>
                <a:chExt cx="712" cy="1176"/>
              </a:xfrm>
            </p:grpSpPr>
            <p:sp>
              <p:nvSpPr>
                <p:cNvPr id="58652" name="Freeform 284"/>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8653" name="Freeform 285"/>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8654" name="Freeform 286"/>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8655" name="Group 287"/>
            <p:cNvGrpSpPr>
              <a:grpSpLocks/>
            </p:cNvGrpSpPr>
            <p:nvPr/>
          </p:nvGrpSpPr>
          <p:grpSpPr bwMode="auto">
            <a:xfrm flipH="1">
              <a:off x="3799" y="1744"/>
              <a:ext cx="734" cy="1200"/>
              <a:chOff x="448" y="1746"/>
              <a:chExt cx="724" cy="1188"/>
            </a:xfrm>
          </p:grpSpPr>
          <p:grpSp>
            <p:nvGrpSpPr>
              <p:cNvPr id="58656" name="Group 288"/>
              <p:cNvGrpSpPr>
                <a:grpSpLocks/>
              </p:cNvGrpSpPr>
              <p:nvPr/>
            </p:nvGrpSpPr>
            <p:grpSpPr bwMode="auto">
              <a:xfrm>
                <a:off x="454" y="1752"/>
                <a:ext cx="712" cy="1176"/>
                <a:chOff x="454" y="1752"/>
                <a:chExt cx="712" cy="1176"/>
              </a:xfrm>
            </p:grpSpPr>
            <p:sp>
              <p:nvSpPr>
                <p:cNvPr id="58657" name="Freeform 289"/>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8658" name="Freeform 290"/>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8659" name="Freeform 291"/>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8660" name="Rectangle 292"/>
            <p:cNvSpPr>
              <a:spLocks noChangeArrowheads="1"/>
            </p:cNvSpPr>
            <p:nvPr/>
          </p:nvSpPr>
          <p:spPr bwMode="auto">
            <a:xfrm>
              <a:off x="2126" y="2922"/>
              <a:ext cx="726" cy="22"/>
            </a:xfrm>
            <a:prstGeom prst="rect">
              <a:avLst/>
            </a:prstGeom>
            <a:solidFill>
              <a:srgbClr val="4D4D4D"/>
            </a:solidFill>
            <a:ln w="1143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8661" name="Rectangle 293"/>
            <p:cNvSpPr>
              <a:spLocks noChangeArrowheads="1"/>
            </p:cNvSpPr>
            <p:nvPr/>
          </p:nvSpPr>
          <p:spPr bwMode="auto">
            <a:xfrm>
              <a:off x="2909" y="2922"/>
              <a:ext cx="726" cy="22"/>
            </a:xfrm>
            <a:prstGeom prst="rect">
              <a:avLst/>
            </a:prstGeom>
            <a:solidFill>
              <a:srgbClr val="4D4D4D"/>
            </a:solidFill>
            <a:ln w="1143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58630" name="Text Box 262"/>
          <p:cNvSpPr txBox="1">
            <a:spLocks noChangeArrowheads="1"/>
          </p:cNvSpPr>
          <p:nvPr/>
        </p:nvSpPr>
        <p:spPr bwMode="auto">
          <a:xfrm>
            <a:off x="2257425" y="2139950"/>
            <a:ext cx="462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800" dirty="0" smtClean="0">
                <a:solidFill>
                  <a:schemeClr val="bg1"/>
                </a:solidFill>
              </a:rPr>
              <a:t>Walk About and Discuss</a:t>
            </a:r>
            <a:endParaRPr lang="en-GB" sz="2800" dirty="0">
              <a:solidFill>
                <a:schemeClr val="bg1"/>
              </a:solidFill>
            </a:endParaRPr>
          </a:p>
        </p:txBody>
      </p:sp>
    </p:spTree>
    <p:extLst>
      <p:ext uri="{BB962C8B-B14F-4D97-AF65-F5344CB8AC3E}">
        <p14:creationId xmlns:p14="http://schemas.microsoft.com/office/powerpoint/2010/main" val="4281642842"/>
      </p:ext>
    </p:extLst>
  </p:cSld>
  <p:clrMapOvr>
    <a:masterClrMapping/>
  </p:clrMapOvr>
  <p:transition advClick="0" advTm="1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4" fill="hold" nodeType="afterEffect">
                                  <p:stCondLst>
                                    <p:cond delay="0"/>
                                  </p:stCondLst>
                                  <p:childTnLst>
                                    <p:animEffect transition="out" filter="slide(fromBottom)">
                                      <p:cBhvr>
                                        <p:cTn id="6" dur="500"/>
                                        <p:tgtEl>
                                          <p:spTgt spid="58407"/>
                                        </p:tgtEl>
                                      </p:cBhvr>
                                    </p:animEffect>
                                    <p:set>
                                      <p:cBhvr>
                                        <p:cTn id="7" dur="1" fill="hold">
                                          <p:stCondLst>
                                            <p:cond delay="499"/>
                                          </p:stCondLst>
                                        </p:cTn>
                                        <p:tgtEl>
                                          <p:spTgt spid="58407"/>
                                        </p:tgtEl>
                                        <p:attrNameLst>
                                          <p:attrName>style.visibility</p:attrName>
                                        </p:attrNameLst>
                                      </p:cBhvr>
                                      <p:to>
                                        <p:strVal val="hidden"/>
                                      </p:to>
                                    </p:set>
                                  </p:childTnLst>
                                </p:cTn>
                              </p:par>
                              <p:par>
                                <p:cTn id="8" presetID="12" presetClass="exit" presetSubtype="4" fill="hold" nodeType="withEffect">
                                  <p:stCondLst>
                                    <p:cond delay="0"/>
                                  </p:stCondLst>
                                  <p:childTnLst>
                                    <p:animEffect transition="out" filter="slide(fromBottom)">
                                      <p:cBhvr>
                                        <p:cTn id="9" dur="500"/>
                                        <p:tgtEl>
                                          <p:spTgt spid="58413"/>
                                        </p:tgtEl>
                                      </p:cBhvr>
                                    </p:animEffect>
                                    <p:set>
                                      <p:cBhvr>
                                        <p:cTn id="10" dur="1" fill="hold">
                                          <p:stCondLst>
                                            <p:cond delay="499"/>
                                          </p:stCondLst>
                                        </p:cTn>
                                        <p:tgtEl>
                                          <p:spTgt spid="58413"/>
                                        </p:tgtEl>
                                        <p:attrNameLst>
                                          <p:attrName>style.visibility</p:attrName>
                                        </p:attrNameLst>
                                      </p:cBhvr>
                                      <p:to>
                                        <p:strVal val="hidden"/>
                                      </p:to>
                                    </p:set>
                                  </p:childTnLst>
                                </p:cTn>
                              </p:par>
                              <p:par>
                                <p:cTn id="11" presetID="12" presetClass="exit" presetSubtype="4" fill="hold" nodeType="withEffect">
                                  <p:stCondLst>
                                    <p:cond delay="0"/>
                                  </p:stCondLst>
                                  <p:childTnLst>
                                    <p:animEffect transition="out" filter="slide(fromBottom)">
                                      <p:cBhvr>
                                        <p:cTn id="12" dur="500"/>
                                        <p:tgtEl>
                                          <p:spTgt spid="58422"/>
                                        </p:tgtEl>
                                      </p:cBhvr>
                                    </p:animEffect>
                                    <p:set>
                                      <p:cBhvr>
                                        <p:cTn id="13" dur="1" fill="hold">
                                          <p:stCondLst>
                                            <p:cond delay="499"/>
                                          </p:stCondLst>
                                        </p:cTn>
                                        <p:tgtEl>
                                          <p:spTgt spid="58422"/>
                                        </p:tgtEl>
                                        <p:attrNameLst>
                                          <p:attrName>style.visibility</p:attrName>
                                        </p:attrNameLst>
                                      </p:cBhvr>
                                      <p:to>
                                        <p:strVal val="hidden"/>
                                      </p:to>
                                    </p:set>
                                  </p:childTnLst>
                                </p:cTn>
                              </p:par>
                              <p:par>
                                <p:cTn id="14" presetID="12" presetClass="entr" presetSubtype="1" fill="hold" nodeType="withEffect">
                                  <p:stCondLst>
                                    <p:cond delay="0"/>
                                  </p:stCondLst>
                                  <p:childTnLst>
                                    <p:set>
                                      <p:cBhvr>
                                        <p:cTn id="15" dur="1" fill="hold">
                                          <p:stCondLst>
                                            <p:cond delay="0"/>
                                          </p:stCondLst>
                                        </p:cTn>
                                        <p:tgtEl>
                                          <p:spTgt spid="58452"/>
                                        </p:tgtEl>
                                        <p:attrNameLst>
                                          <p:attrName>style.visibility</p:attrName>
                                        </p:attrNameLst>
                                      </p:cBhvr>
                                      <p:to>
                                        <p:strVal val="visible"/>
                                      </p:to>
                                    </p:set>
                                    <p:animEffect transition="in" filter="slide(fromTop)">
                                      <p:cBhvr>
                                        <p:cTn id="16" dur="500"/>
                                        <p:tgtEl>
                                          <p:spTgt spid="58452"/>
                                        </p:tgtEl>
                                      </p:cBhvr>
                                    </p:animEffect>
                                  </p:childTnLst>
                                </p:cTn>
                              </p:par>
                              <p:par>
                                <p:cTn id="17" presetID="12" presetClass="entr" presetSubtype="1" fill="hold" nodeType="withEffect">
                                  <p:stCondLst>
                                    <p:cond delay="0"/>
                                  </p:stCondLst>
                                  <p:childTnLst>
                                    <p:set>
                                      <p:cBhvr>
                                        <p:cTn id="18" dur="1" fill="hold">
                                          <p:stCondLst>
                                            <p:cond delay="0"/>
                                          </p:stCondLst>
                                        </p:cTn>
                                        <p:tgtEl>
                                          <p:spTgt spid="58449"/>
                                        </p:tgtEl>
                                        <p:attrNameLst>
                                          <p:attrName>style.visibility</p:attrName>
                                        </p:attrNameLst>
                                      </p:cBhvr>
                                      <p:to>
                                        <p:strVal val="visible"/>
                                      </p:to>
                                    </p:set>
                                    <p:animEffect transition="in" filter="slide(fromTop)">
                                      <p:cBhvr>
                                        <p:cTn id="19" dur="500"/>
                                        <p:tgtEl>
                                          <p:spTgt spid="58449"/>
                                        </p:tgtEl>
                                      </p:cBhvr>
                                    </p:animEffect>
                                  </p:childTnLst>
                                </p:cTn>
                              </p:par>
                              <p:par>
                                <p:cTn id="20" presetID="12" presetClass="entr" presetSubtype="1" fill="hold" nodeType="withEffect">
                                  <p:stCondLst>
                                    <p:cond delay="0"/>
                                  </p:stCondLst>
                                  <p:childTnLst>
                                    <p:set>
                                      <p:cBhvr>
                                        <p:cTn id="21" dur="1" fill="hold">
                                          <p:stCondLst>
                                            <p:cond delay="0"/>
                                          </p:stCondLst>
                                        </p:cTn>
                                        <p:tgtEl>
                                          <p:spTgt spid="58410"/>
                                        </p:tgtEl>
                                        <p:attrNameLst>
                                          <p:attrName>style.visibility</p:attrName>
                                        </p:attrNameLst>
                                      </p:cBhvr>
                                      <p:to>
                                        <p:strVal val="visible"/>
                                      </p:to>
                                    </p:set>
                                    <p:animEffect transition="in" filter="slide(fromTop)">
                                      <p:cBhvr>
                                        <p:cTn id="22" dur="500"/>
                                        <p:tgtEl>
                                          <p:spTgt spid="58410"/>
                                        </p:tgtEl>
                                      </p:cBhvr>
                                    </p:animEffect>
                                  </p:childTnLst>
                                </p:cTn>
                              </p:par>
                              <p:par>
                                <p:cTn id="23" presetID="12" presetClass="exit" presetSubtype="4" fill="hold" nodeType="withEffect">
                                  <p:stCondLst>
                                    <p:cond delay="1000"/>
                                  </p:stCondLst>
                                  <p:childTnLst>
                                    <p:animEffect transition="out" filter="slide(fromBottom)">
                                      <p:cBhvr>
                                        <p:cTn id="24" dur="500"/>
                                        <p:tgtEl>
                                          <p:spTgt spid="58410"/>
                                        </p:tgtEl>
                                      </p:cBhvr>
                                    </p:animEffect>
                                    <p:set>
                                      <p:cBhvr>
                                        <p:cTn id="25" dur="1" fill="hold">
                                          <p:stCondLst>
                                            <p:cond delay="499"/>
                                          </p:stCondLst>
                                        </p:cTn>
                                        <p:tgtEl>
                                          <p:spTgt spid="58410"/>
                                        </p:tgtEl>
                                        <p:attrNameLst>
                                          <p:attrName>style.visibility</p:attrName>
                                        </p:attrNameLst>
                                      </p:cBhvr>
                                      <p:to>
                                        <p:strVal val="hidden"/>
                                      </p:to>
                                    </p:set>
                                  </p:childTnLst>
                                </p:cTn>
                              </p:par>
                              <p:par>
                                <p:cTn id="26" presetID="12" presetClass="entr" presetSubtype="1" fill="hold" nodeType="withEffect">
                                  <p:stCondLst>
                                    <p:cond delay="1000"/>
                                  </p:stCondLst>
                                  <p:childTnLst>
                                    <p:set>
                                      <p:cBhvr>
                                        <p:cTn id="27" dur="1" fill="hold">
                                          <p:stCondLst>
                                            <p:cond delay="0"/>
                                          </p:stCondLst>
                                        </p:cTn>
                                        <p:tgtEl>
                                          <p:spTgt spid="58425"/>
                                        </p:tgtEl>
                                        <p:attrNameLst>
                                          <p:attrName>style.visibility</p:attrName>
                                        </p:attrNameLst>
                                      </p:cBhvr>
                                      <p:to>
                                        <p:strVal val="visible"/>
                                      </p:to>
                                    </p:set>
                                    <p:animEffect transition="in" filter="slide(fromTop)">
                                      <p:cBhvr>
                                        <p:cTn id="28" dur="500"/>
                                        <p:tgtEl>
                                          <p:spTgt spid="58425"/>
                                        </p:tgtEl>
                                      </p:cBhvr>
                                    </p:animEffect>
                                  </p:childTnLst>
                                </p:cTn>
                              </p:par>
                              <p:par>
                                <p:cTn id="29" presetID="12" presetClass="exit" presetSubtype="4" fill="hold" nodeType="withEffect">
                                  <p:stCondLst>
                                    <p:cond delay="2000"/>
                                  </p:stCondLst>
                                  <p:childTnLst>
                                    <p:animEffect transition="out" filter="slide(fromBottom)">
                                      <p:cBhvr>
                                        <p:cTn id="30" dur="500"/>
                                        <p:tgtEl>
                                          <p:spTgt spid="58425"/>
                                        </p:tgtEl>
                                      </p:cBhvr>
                                    </p:animEffect>
                                    <p:set>
                                      <p:cBhvr>
                                        <p:cTn id="31" dur="1" fill="hold">
                                          <p:stCondLst>
                                            <p:cond delay="499"/>
                                          </p:stCondLst>
                                        </p:cTn>
                                        <p:tgtEl>
                                          <p:spTgt spid="58425"/>
                                        </p:tgtEl>
                                        <p:attrNameLst>
                                          <p:attrName>style.visibility</p:attrName>
                                        </p:attrNameLst>
                                      </p:cBhvr>
                                      <p:to>
                                        <p:strVal val="hidden"/>
                                      </p:to>
                                    </p:set>
                                  </p:childTnLst>
                                </p:cTn>
                              </p:par>
                              <p:par>
                                <p:cTn id="32" presetID="12" presetClass="entr" presetSubtype="1" fill="hold" nodeType="withEffect">
                                  <p:stCondLst>
                                    <p:cond delay="2000"/>
                                  </p:stCondLst>
                                  <p:childTnLst>
                                    <p:set>
                                      <p:cBhvr>
                                        <p:cTn id="33" dur="1" fill="hold">
                                          <p:stCondLst>
                                            <p:cond delay="0"/>
                                          </p:stCondLst>
                                        </p:cTn>
                                        <p:tgtEl>
                                          <p:spTgt spid="58428"/>
                                        </p:tgtEl>
                                        <p:attrNameLst>
                                          <p:attrName>style.visibility</p:attrName>
                                        </p:attrNameLst>
                                      </p:cBhvr>
                                      <p:to>
                                        <p:strVal val="visible"/>
                                      </p:to>
                                    </p:set>
                                    <p:animEffect transition="in" filter="slide(fromTop)">
                                      <p:cBhvr>
                                        <p:cTn id="34" dur="500"/>
                                        <p:tgtEl>
                                          <p:spTgt spid="58428"/>
                                        </p:tgtEl>
                                      </p:cBhvr>
                                    </p:animEffect>
                                  </p:childTnLst>
                                </p:cTn>
                              </p:par>
                              <p:par>
                                <p:cTn id="35" presetID="12" presetClass="exit" presetSubtype="4" fill="hold" nodeType="withEffect">
                                  <p:stCondLst>
                                    <p:cond delay="3000"/>
                                  </p:stCondLst>
                                  <p:childTnLst>
                                    <p:animEffect transition="out" filter="slide(fromBottom)">
                                      <p:cBhvr>
                                        <p:cTn id="36" dur="500"/>
                                        <p:tgtEl>
                                          <p:spTgt spid="58428"/>
                                        </p:tgtEl>
                                      </p:cBhvr>
                                    </p:animEffect>
                                    <p:set>
                                      <p:cBhvr>
                                        <p:cTn id="37" dur="1" fill="hold">
                                          <p:stCondLst>
                                            <p:cond delay="499"/>
                                          </p:stCondLst>
                                        </p:cTn>
                                        <p:tgtEl>
                                          <p:spTgt spid="58428"/>
                                        </p:tgtEl>
                                        <p:attrNameLst>
                                          <p:attrName>style.visibility</p:attrName>
                                        </p:attrNameLst>
                                      </p:cBhvr>
                                      <p:to>
                                        <p:strVal val="hidden"/>
                                      </p:to>
                                    </p:set>
                                  </p:childTnLst>
                                </p:cTn>
                              </p:par>
                              <p:par>
                                <p:cTn id="38" presetID="12" presetClass="entr" presetSubtype="1" fill="hold" nodeType="withEffect">
                                  <p:stCondLst>
                                    <p:cond delay="3000"/>
                                  </p:stCondLst>
                                  <p:childTnLst>
                                    <p:set>
                                      <p:cBhvr>
                                        <p:cTn id="39" dur="1" fill="hold">
                                          <p:stCondLst>
                                            <p:cond delay="0"/>
                                          </p:stCondLst>
                                        </p:cTn>
                                        <p:tgtEl>
                                          <p:spTgt spid="58431"/>
                                        </p:tgtEl>
                                        <p:attrNameLst>
                                          <p:attrName>style.visibility</p:attrName>
                                        </p:attrNameLst>
                                      </p:cBhvr>
                                      <p:to>
                                        <p:strVal val="visible"/>
                                      </p:to>
                                    </p:set>
                                    <p:animEffect transition="in" filter="slide(fromTop)">
                                      <p:cBhvr>
                                        <p:cTn id="40" dur="500"/>
                                        <p:tgtEl>
                                          <p:spTgt spid="58431"/>
                                        </p:tgtEl>
                                      </p:cBhvr>
                                    </p:animEffect>
                                  </p:childTnLst>
                                </p:cTn>
                              </p:par>
                              <p:par>
                                <p:cTn id="41" presetID="12" presetClass="exit" presetSubtype="4" fill="hold" nodeType="withEffect">
                                  <p:stCondLst>
                                    <p:cond delay="4000"/>
                                  </p:stCondLst>
                                  <p:childTnLst>
                                    <p:animEffect transition="out" filter="slide(fromBottom)">
                                      <p:cBhvr>
                                        <p:cTn id="42" dur="500"/>
                                        <p:tgtEl>
                                          <p:spTgt spid="58431"/>
                                        </p:tgtEl>
                                      </p:cBhvr>
                                    </p:animEffect>
                                    <p:set>
                                      <p:cBhvr>
                                        <p:cTn id="43" dur="1" fill="hold">
                                          <p:stCondLst>
                                            <p:cond delay="499"/>
                                          </p:stCondLst>
                                        </p:cTn>
                                        <p:tgtEl>
                                          <p:spTgt spid="58431"/>
                                        </p:tgtEl>
                                        <p:attrNameLst>
                                          <p:attrName>style.visibility</p:attrName>
                                        </p:attrNameLst>
                                      </p:cBhvr>
                                      <p:to>
                                        <p:strVal val="hidden"/>
                                      </p:to>
                                    </p:set>
                                  </p:childTnLst>
                                </p:cTn>
                              </p:par>
                              <p:par>
                                <p:cTn id="44" presetID="12" presetClass="entr" presetSubtype="1" fill="hold" nodeType="withEffect">
                                  <p:stCondLst>
                                    <p:cond delay="4000"/>
                                  </p:stCondLst>
                                  <p:childTnLst>
                                    <p:set>
                                      <p:cBhvr>
                                        <p:cTn id="45" dur="1" fill="hold">
                                          <p:stCondLst>
                                            <p:cond delay="0"/>
                                          </p:stCondLst>
                                        </p:cTn>
                                        <p:tgtEl>
                                          <p:spTgt spid="58434"/>
                                        </p:tgtEl>
                                        <p:attrNameLst>
                                          <p:attrName>style.visibility</p:attrName>
                                        </p:attrNameLst>
                                      </p:cBhvr>
                                      <p:to>
                                        <p:strVal val="visible"/>
                                      </p:to>
                                    </p:set>
                                    <p:animEffect transition="in" filter="slide(fromTop)">
                                      <p:cBhvr>
                                        <p:cTn id="46" dur="500"/>
                                        <p:tgtEl>
                                          <p:spTgt spid="58434"/>
                                        </p:tgtEl>
                                      </p:cBhvr>
                                    </p:animEffect>
                                  </p:childTnLst>
                                </p:cTn>
                              </p:par>
                              <p:par>
                                <p:cTn id="47" presetID="12" presetClass="exit" presetSubtype="4" fill="hold" nodeType="withEffect">
                                  <p:stCondLst>
                                    <p:cond delay="5000"/>
                                  </p:stCondLst>
                                  <p:childTnLst>
                                    <p:animEffect transition="out" filter="slide(fromBottom)">
                                      <p:cBhvr>
                                        <p:cTn id="48" dur="500"/>
                                        <p:tgtEl>
                                          <p:spTgt spid="58434"/>
                                        </p:tgtEl>
                                      </p:cBhvr>
                                    </p:animEffect>
                                    <p:set>
                                      <p:cBhvr>
                                        <p:cTn id="49" dur="1" fill="hold">
                                          <p:stCondLst>
                                            <p:cond delay="499"/>
                                          </p:stCondLst>
                                        </p:cTn>
                                        <p:tgtEl>
                                          <p:spTgt spid="58434"/>
                                        </p:tgtEl>
                                        <p:attrNameLst>
                                          <p:attrName>style.visibility</p:attrName>
                                        </p:attrNameLst>
                                      </p:cBhvr>
                                      <p:to>
                                        <p:strVal val="hidden"/>
                                      </p:to>
                                    </p:set>
                                  </p:childTnLst>
                                </p:cTn>
                              </p:par>
                              <p:par>
                                <p:cTn id="50" presetID="12" presetClass="entr" presetSubtype="1" fill="hold" nodeType="withEffect">
                                  <p:stCondLst>
                                    <p:cond delay="5000"/>
                                  </p:stCondLst>
                                  <p:childTnLst>
                                    <p:set>
                                      <p:cBhvr>
                                        <p:cTn id="51" dur="1" fill="hold">
                                          <p:stCondLst>
                                            <p:cond delay="0"/>
                                          </p:stCondLst>
                                        </p:cTn>
                                        <p:tgtEl>
                                          <p:spTgt spid="58437"/>
                                        </p:tgtEl>
                                        <p:attrNameLst>
                                          <p:attrName>style.visibility</p:attrName>
                                        </p:attrNameLst>
                                      </p:cBhvr>
                                      <p:to>
                                        <p:strVal val="visible"/>
                                      </p:to>
                                    </p:set>
                                    <p:animEffect transition="in" filter="slide(fromTop)">
                                      <p:cBhvr>
                                        <p:cTn id="52" dur="500"/>
                                        <p:tgtEl>
                                          <p:spTgt spid="58437"/>
                                        </p:tgtEl>
                                      </p:cBhvr>
                                    </p:animEffect>
                                  </p:childTnLst>
                                </p:cTn>
                              </p:par>
                              <p:par>
                                <p:cTn id="53" presetID="12" presetClass="exit" presetSubtype="4" fill="hold" nodeType="withEffect">
                                  <p:stCondLst>
                                    <p:cond delay="6000"/>
                                  </p:stCondLst>
                                  <p:childTnLst>
                                    <p:animEffect transition="out" filter="slide(fromBottom)">
                                      <p:cBhvr>
                                        <p:cTn id="54" dur="500"/>
                                        <p:tgtEl>
                                          <p:spTgt spid="58437"/>
                                        </p:tgtEl>
                                      </p:cBhvr>
                                    </p:animEffect>
                                    <p:set>
                                      <p:cBhvr>
                                        <p:cTn id="55" dur="1" fill="hold">
                                          <p:stCondLst>
                                            <p:cond delay="499"/>
                                          </p:stCondLst>
                                        </p:cTn>
                                        <p:tgtEl>
                                          <p:spTgt spid="58437"/>
                                        </p:tgtEl>
                                        <p:attrNameLst>
                                          <p:attrName>style.visibility</p:attrName>
                                        </p:attrNameLst>
                                      </p:cBhvr>
                                      <p:to>
                                        <p:strVal val="hidden"/>
                                      </p:to>
                                    </p:set>
                                  </p:childTnLst>
                                </p:cTn>
                              </p:par>
                              <p:par>
                                <p:cTn id="56" presetID="12" presetClass="entr" presetSubtype="1" fill="hold" nodeType="withEffect">
                                  <p:stCondLst>
                                    <p:cond delay="6000"/>
                                  </p:stCondLst>
                                  <p:childTnLst>
                                    <p:set>
                                      <p:cBhvr>
                                        <p:cTn id="57" dur="1" fill="hold">
                                          <p:stCondLst>
                                            <p:cond delay="0"/>
                                          </p:stCondLst>
                                        </p:cTn>
                                        <p:tgtEl>
                                          <p:spTgt spid="58440"/>
                                        </p:tgtEl>
                                        <p:attrNameLst>
                                          <p:attrName>style.visibility</p:attrName>
                                        </p:attrNameLst>
                                      </p:cBhvr>
                                      <p:to>
                                        <p:strVal val="visible"/>
                                      </p:to>
                                    </p:set>
                                    <p:animEffect transition="in" filter="slide(fromTop)">
                                      <p:cBhvr>
                                        <p:cTn id="58" dur="500"/>
                                        <p:tgtEl>
                                          <p:spTgt spid="58440"/>
                                        </p:tgtEl>
                                      </p:cBhvr>
                                    </p:animEffect>
                                  </p:childTnLst>
                                </p:cTn>
                              </p:par>
                              <p:par>
                                <p:cTn id="59" presetID="12" presetClass="exit" presetSubtype="4" fill="hold" nodeType="withEffect">
                                  <p:stCondLst>
                                    <p:cond delay="7000"/>
                                  </p:stCondLst>
                                  <p:childTnLst>
                                    <p:animEffect transition="out" filter="slide(fromBottom)">
                                      <p:cBhvr>
                                        <p:cTn id="60" dur="500"/>
                                        <p:tgtEl>
                                          <p:spTgt spid="58440"/>
                                        </p:tgtEl>
                                      </p:cBhvr>
                                    </p:animEffect>
                                    <p:set>
                                      <p:cBhvr>
                                        <p:cTn id="61" dur="1" fill="hold">
                                          <p:stCondLst>
                                            <p:cond delay="499"/>
                                          </p:stCondLst>
                                        </p:cTn>
                                        <p:tgtEl>
                                          <p:spTgt spid="58440"/>
                                        </p:tgtEl>
                                        <p:attrNameLst>
                                          <p:attrName>style.visibility</p:attrName>
                                        </p:attrNameLst>
                                      </p:cBhvr>
                                      <p:to>
                                        <p:strVal val="hidden"/>
                                      </p:to>
                                    </p:set>
                                  </p:childTnLst>
                                </p:cTn>
                              </p:par>
                              <p:par>
                                <p:cTn id="62" presetID="12" presetClass="entr" presetSubtype="1" fill="hold" nodeType="withEffect">
                                  <p:stCondLst>
                                    <p:cond delay="7000"/>
                                  </p:stCondLst>
                                  <p:childTnLst>
                                    <p:set>
                                      <p:cBhvr>
                                        <p:cTn id="63" dur="1" fill="hold">
                                          <p:stCondLst>
                                            <p:cond delay="0"/>
                                          </p:stCondLst>
                                        </p:cTn>
                                        <p:tgtEl>
                                          <p:spTgt spid="58443"/>
                                        </p:tgtEl>
                                        <p:attrNameLst>
                                          <p:attrName>style.visibility</p:attrName>
                                        </p:attrNameLst>
                                      </p:cBhvr>
                                      <p:to>
                                        <p:strVal val="visible"/>
                                      </p:to>
                                    </p:set>
                                    <p:animEffect transition="in" filter="slide(fromTop)">
                                      <p:cBhvr>
                                        <p:cTn id="64" dur="500"/>
                                        <p:tgtEl>
                                          <p:spTgt spid="58443"/>
                                        </p:tgtEl>
                                      </p:cBhvr>
                                    </p:animEffect>
                                  </p:childTnLst>
                                </p:cTn>
                              </p:par>
                              <p:par>
                                <p:cTn id="65" presetID="12" presetClass="exit" presetSubtype="4" fill="hold" nodeType="withEffect">
                                  <p:stCondLst>
                                    <p:cond delay="8000"/>
                                  </p:stCondLst>
                                  <p:childTnLst>
                                    <p:animEffect transition="out" filter="slide(fromBottom)">
                                      <p:cBhvr>
                                        <p:cTn id="66" dur="500"/>
                                        <p:tgtEl>
                                          <p:spTgt spid="58443"/>
                                        </p:tgtEl>
                                      </p:cBhvr>
                                    </p:animEffect>
                                    <p:set>
                                      <p:cBhvr>
                                        <p:cTn id="67" dur="1" fill="hold">
                                          <p:stCondLst>
                                            <p:cond delay="499"/>
                                          </p:stCondLst>
                                        </p:cTn>
                                        <p:tgtEl>
                                          <p:spTgt spid="58443"/>
                                        </p:tgtEl>
                                        <p:attrNameLst>
                                          <p:attrName>style.visibility</p:attrName>
                                        </p:attrNameLst>
                                      </p:cBhvr>
                                      <p:to>
                                        <p:strVal val="hidden"/>
                                      </p:to>
                                    </p:set>
                                  </p:childTnLst>
                                </p:cTn>
                              </p:par>
                              <p:par>
                                <p:cTn id="68" presetID="12" presetClass="entr" presetSubtype="1" fill="hold" nodeType="withEffect">
                                  <p:stCondLst>
                                    <p:cond delay="8000"/>
                                  </p:stCondLst>
                                  <p:childTnLst>
                                    <p:set>
                                      <p:cBhvr>
                                        <p:cTn id="69" dur="1" fill="hold">
                                          <p:stCondLst>
                                            <p:cond delay="0"/>
                                          </p:stCondLst>
                                        </p:cTn>
                                        <p:tgtEl>
                                          <p:spTgt spid="58446"/>
                                        </p:tgtEl>
                                        <p:attrNameLst>
                                          <p:attrName>style.visibility</p:attrName>
                                        </p:attrNameLst>
                                      </p:cBhvr>
                                      <p:to>
                                        <p:strVal val="visible"/>
                                      </p:to>
                                    </p:set>
                                    <p:animEffect transition="in" filter="slide(fromTop)">
                                      <p:cBhvr>
                                        <p:cTn id="70" dur="500"/>
                                        <p:tgtEl>
                                          <p:spTgt spid="58446"/>
                                        </p:tgtEl>
                                      </p:cBhvr>
                                    </p:animEffect>
                                  </p:childTnLst>
                                </p:cTn>
                              </p:par>
                              <p:par>
                                <p:cTn id="71" presetID="12" presetClass="exit" presetSubtype="4" fill="hold" nodeType="withEffect">
                                  <p:stCondLst>
                                    <p:cond delay="9000"/>
                                  </p:stCondLst>
                                  <p:childTnLst>
                                    <p:animEffect transition="out" filter="slide(fromBottom)">
                                      <p:cBhvr>
                                        <p:cTn id="72" dur="500"/>
                                        <p:tgtEl>
                                          <p:spTgt spid="58446"/>
                                        </p:tgtEl>
                                      </p:cBhvr>
                                    </p:animEffect>
                                    <p:set>
                                      <p:cBhvr>
                                        <p:cTn id="73" dur="1" fill="hold">
                                          <p:stCondLst>
                                            <p:cond delay="499"/>
                                          </p:stCondLst>
                                        </p:cTn>
                                        <p:tgtEl>
                                          <p:spTgt spid="58446"/>
                                        </p:tgtEl>
                                        <p:attrNameLst>
                                          <p:attrName>style.visibility</p:attrName>
                                        </p:attrNameLst>
                                      </p:cBhvr>
                                      <p:to>
                                        <p:strVal val="hidden"/>
                                      </p:to>
                                    </p:set>
                                  </p:childTnLst>
                                </p:cTn>
                              </p:par>
                              <p:par>
                                <p:cTn id="74" presetID="12" presetClass="entr" presetSubtype="1" fill="hold" nodeType="withEffect">
                                  <p:stCondLst>
                                    <p:cond delay="9000"/>
                                  </p:stCondLst>
                                  <p:childTnLst>
                                    <p:set>
                                      <p:cBhvr>
                                        <p:cTn id="75" dur="1" fill="hold">
                                          <p:stCondLst>
                                            <p:cond delay="0"/>
                                          </p:stCondLst>
                                        </p:cTn>
                                        <p:tgtEl>
                                          <p:spTgt spid="58458"/>
                                        </p:tgtEl>
                                        <p:attrNameLst>
                                          <p:attrName>style.visibility</p:attrName>
                                        </p:attrNameLst>
                                      </p:cBhvr>
                                      <p:to>
                                        <p:strVal val="visible"/>
                                      </p:to>
                                    </p:set>
                                    <p:animEffect transition="in" filter="slide(fromTop)">
                                      <p:cBhvr>
                                        <p:cTn id="76" dur="500"/>
                                        <p:tgtEl>
                                          <p:spTgt spid="58458"/>
                                        </p:tgtEl>
                                      </p:cBhvr>
                                    </p:animEffect>
                                  </p:childTnLst>
                                </p:cTn>
                              </p:par>
                              <p:par>
                                <p:cTn id="77" presetID="12" presetClass="entr" presetSubtype="1" fill="hold" nodeType="withEffect">
                                  <p:stCondLst>
                                    <p:cond delay="10000"/>
                                  </p:stCondLst>
                                  <p:childTnLst>
                                    <p:set>
                                      <p:cBhvr>
                                        <p:cTn id="78" dur="1" fill="hold">
                                          <p:stCondLst>
                                            <p:cond delay="0"/>
                                          </p:stCondLst>
                                        </p:cTn>
                                        <p:tgtEl>
                                          <p:spTgt spid="58464"/>
                                        </p:tgtEl>
                                        <p:attrNameLst>
                                          <p:attrName>style.visibility</p:attrName>
                                        </p:attrNameLst>
                                      </p:cBhvr>
                                      <p:to>
                                        <p:strVal val="visible"/>
                                      </p:to>
                                    </p:set>
                                    <p:animEffect transition="in" filter="slide(fromTop)">
                                      <p:cBhvr>
                                        <p:cTn id="79" dur="500"/>
                                        <p:tgtEl>
                                          <p:spTgt spid="58464"/>
                                        </p:tgtEl>
                                      </p:cBhvr>
                                    </p:animEffect>
                                  </p:childTnLst>
                                </p:cTn>
                              </p:par>
                              <p:par>
                                <p:cTn id="80" presetID="12" presetClass="exit" presetSubtype="4" fill="hold" nodeType="withEffect">
                                  <p:stCondLst>
                                    <p:cond delay="10000"/>
                                  </p:stCondLst>
                                  <p:childTnLst>
                                    <p:animEffect transition="out" filter="slide(fromBottom)">
                                      <p:cBhvr>
                                        <p:cTn id="81" dur="500"/>
                                        <p:tgtEl>
                                          <p:spTgt spid="58458"/>
                                        </p:tgtEl>
                                      </p:cBhvr>
                                    </p:animEffect>
                                    <p:set>
                                      <p:cBhvr>
                                        <p:cTn id="82" dur="1" fill="hold">
                                          <p:stCondLst>
                                            <p:cond delay="499"/>
                                          </p:stCondLst>
                                        </p:cTn>
                                        <p:tgtEl>
                                          <p:spTgt spid="58458"/>
                                        </p:tgtEl>
                                        <p:attrNameLst>
                                          <p:attrName>style.visibility</p:attrName>
                                        </p:attrNameLst>
                                      </p:cBhvr>
                                      <p:to>
                                        <p:strVal val="hidden"/>
                                      </p:to>
                                    </p:set>
                                  </p:childTnLst>
                                </p:cTn>
                              </p:par>
                              <p:par>
                                <p:cTn id="83" presetID="12" presetClass="exit" presetSubtype="4" fill="hold" nodeType="withEffect">
                                  <p:stCondLst>
                                    <p:cond delay="10000"/>
                                  </p:stCondLst>
                                  <p:childTnLst>
                                    <p:animEffect transition="out" filter="slide(fromBottom)">
                                      <p:cBhvr>
                                        <p:cTn id="84" dur="500"/>
                                        <p:tgtEl>
                                          <p:spTgt spid="58449"/>
                                        </p:tgtEl>
                                      </p:cBhvr>
                                    </p:animEffect>
                                    <p:set>
                                      <p:cBhvr>
                                        <p:cTn id="85" dur="1" fill="hold">
                                          <p:stCondLst>
                                            <p:cond delay="499"/>
                                          </p:stCondLst>
                                        </p:cTn>
                                        <p:tgtEl>
                                          <p:spTgt spid="58449"/>
                                        </p:tgtEl>
                                        <p:attrNameLst>
                                          <p:attrName>style.visibility</p:attrName>
                                        </p:attrNameLst>
                                      </p:cBhvr>
                                      <p:to>
                                        <p:strVal val="hidden"/>
                                      </p:to>
                                    </p:set>
                                  </p:childTnLst>
                                </p:cTn>
                              </p:par>
                              <p:par>
                                <p:cTn id="86" presetID="12" presetClass="entr" presetSubtype="1" fill="hold" nodeType="withEffect">
                                  <p:stCondLst>
                                    <p:cond delay="10000"/>
                                  </p:stCondLst>
                                  <p:childTnLst>
                                    <p:set>
                                      <p:cBhvr>
                                        <p:cTn id="87" dur="1" fill="hold">
                                          <p:stCondLst>
                                            <p:cond delay="0"/>
                                          </p:stCondLst>
                                        </p:cTn>
                                        <p:tgtEl>
                                          <p:spTgt spid="58461"/>
                                        </p:tgtEl>
                                        <p:attrNameLst>
                                          <p:attrName>style.visibility</p:attrName>
                                        </p:attrNameLst>
                                      </p:cBhvr>
                                      <p:to>
                                        <p:strVal val="visible"/>
                                      </p:to>
                                    </p:set>
                                    <p:animEffect transition="in" filter="slide(fromTop)">
                                      <p:cBhvr>
                                        <p:cTn id="88" dur="500"/>
                                        <p:tgtEl>
                                          <p:spTgt spid="58461"/>
                                        </p:tgtEl>
                                      </p:cBhvr>
                                    </p:animEffect>
                                  </p:childTnLst>
                                </p:cTn>
                              </p:par>
                              <p:par>
                                <p:cTn id="89" presetID="12" presetClass="exit" presetSubtype="4" fill="hold" nodeType="withEffect">
                                  <p:stCondLst>
                                    <p:cond delay="11000"/>
                                  </p:stCondLst>
                                  <p:childTnLst>
                                    <p:animEffect transition="out" filter="slide(fromBottom)">
                                      <p:cBhvr>
                                        <p:cTn id="90" dur="500"/>
                                        <p:tgtEl>
                                          <p:spTgt spid="58464"/>
                                        </p:tgtEl>
                                      </p:cBhvr>
                                    </p:animEffect>
                                    <p:set>
                                      <p:cBhvr>
                                        <p:cTn id="91" dur="1" fill="hold">
                                          <p:stCondLst>
                                            <p:cond delay="499"/>
                                          </p:stCondLst>
                                        </p:cTn>
                                        <p:tgtEl>
                                          <p:spTgt spid="58464"/>
                                        </p:tgtEl>
                                        <p:attrNameLst>
                                          <p:attrName>style.visibility</p:attrName>
                                        </p:attrNameLst>
                                      </p:cBhvr>
                                      <p:to>
                                        <p:strVal val="hidden"/>
                                      </p:to>
                                    </p:set>
                                  </p:childTnLst>
                                </p:cTn>
                              </p:par>
                              <p:par>
                                <p:cTn id="92" presetID="12" presetClass="entr" presetSubtype="1" fill="hold" nodeType="withEffect">
                                  <p:stCondLst>
                                    <p:cond delay="11000"/>
                                  </p:stCondLst>
                                  <p:childTnLst>
                                    <p:set>
                                      <p:cBhvr>
                                        <p:cTn id="93" dur="1" fill="hold">
                                          <p:stCondLst>
                                            <p:cond delay="0"/>
                                          </p:stCondLst>
                                        </p:cTn>
                                        <p:tgtEl>
                                          <p:spTgt spid="58467"/>
                                        </p:tgtEl>
                                        <p:attrNameLst>
                                          <p:attrName>style.visibility</p:attrName>
                                        </p:attrNameLst>
                                      </p:cBhvr>
                                      <p:to>
                                        <p:strVal val="visible"/>
                                      </p:to>
                                    </p:set>
                                    <p:animEffect transition="in" filter="slide(fromTop)">
                                      <p:cBhvr>
                                        <p:cTn id="94" dur="500"/>
                                        <p:tgtEl>
                                          <p:spTgt spid="58467"/>
                                        </p:tgtEl>
                                      </p:cBhvr>
                                    </p:animEffect>
                                  </p:childTnLst>
                                </p:cTn>
                              </p:par>
                              <p:par>
                                <p:cTn id="95" presetID="12" presetClass="exit" presetSubtype="4" fill="hold" nodeType="withEffect">
                                  <p:stCondLst>
                                    <p:cond delay="12000"/>
                                  </p:stCondLst>
                                  <p:childTnLst>
                                    <p:animEffect transition="out" filter="slide(fromBottom)">
                                      <p:cBhvr>
                                        <p:cTn id="96" dur="500"/>
                                        <p:tgtEl>
                                          <p:spTgt spid="58467"/>
                                        </p:tgtEl>
                                      </p:cBhvr>
                                    </p:animEffect>
                                    <p:set>
                                      <p:cBhvr>
                                        <p:cTn id="97" dur="1" fill="hold">
                                          <p:stCondLst>
                                            <p:cond delay="499"/>
                                          </p:stCondLst>
                                        </p:cTn>
                                        <p:tgtEl>
                                          <p:spTgt spid="58467"/>
                                        </p:tgtEl>
                                        <p:attrNameLst>
                                          <p:attrName>style.visibility</p:attrName>
                                        </p:attrNameLst>
                                      </p:cBhvr>
                                      <p:to>
                                        <p:strVal val="hidden"/>
                                      </p:to>
                                    </p:set>
                                  </p:childTnLst>
                                </p:cTn>
                              </p:par>
                              <p:par>
                                <p:cTn id="98" presetID="12" presetClass="entr" presetSubtype="1" fill="hold" nodeType="withEffect">
                                  <p:stCondLst>
                                    <p:cond delay="12000"/>
                                  </p:stCondLst>
                                  <p:childTnLst>
                                    <p:set>
                                      <p:cBhvr>
                                        <p:cTn id="99" dur="1" fill="hold">
                                          <p:stCondLst>
                                            <p:cond delay="0"/>
                                          </p:stCondLst>
                                        </p:cTn>
                                        <p:tgtEl>
                                          <p:spTgt spid="58470"/>
                                        </p:tgtEl>
                                        <p:attrNameLst>
                                          <p:attrName>style.visibility</p:attrName>
                                        </p:attrNameLst>
                                      </p:cBhvr>
                                      <p:to>
                                        <p:strVal val="visible"/>
                                      </p:to>
                                    </p:set>
                                    <p:animEffect transition="in" filter="slide(fromTop)">
                                      <p:cBhvr>
                                        <p:cTn id="100" dur="500"/>
                                        <p:tgtEl>
                                          <p:spTgt spid="58470"/>
                                        </p:tgtEl>
                                      </p:cBhvr>
                                    </p:animEffect>
                                  </p:childTnLst>
                                </p:cTn>
                              </p:par>
                              <p:par>
                                <p:cTn id="101" presetID="12" presetClass="exit" presetSubtype="4" fill="hold" nodeType="withEffect">
                                  <p:stCondLst>
                                    <p:cond delay="13000"/>
                                  </p:stCondLst>
                                  <p:childTnLst>
                                    <p:animEffect transition="out" filter="slide(fromBottom)">
                                      <p:cBhvr>
                                        <p:cTn id="102" dur="500"/>
                                        <p:tgtEl>
                                          <p:spTgt spid="58470"/>
                                        </p:tgtEl>
                                      </p:cBhvr>
                                    </p:animEffect>
                                    <p:set>
                                      <p:cBhvr>
                                        <p:cTn id="103" dur="1" fill="hold">
                                          <p:stCondLst>
                                            <p:cond delay="499"/>
                                          </p:stCondLst>
                                        </p:cTn>
                                        <p:tgtEl>
                                          <p:spTgt spid="58470"/>
                                        </p:tgtEl>
                                        <p:attrNameLst>
                                          <p:attrName>style.visibility</p:attrName>
                                        </p:attrNameLst>
                                      </p:cBhvr>
                                      <p:to>
                                        <p:strVal val="hidden"/>
                                      </p:to>
                                    </p:set>
                                  </p:childTnLst>
                                </p:cTn>
                              </p:par>
                              <p:par>
                                <p:cTn id="104" presetID="12" presetClass="entr" presetSubtype="1" fill="hold" nodeType="withEffect">
                                  <p:stCondLst>
                                    <p:cond delay="13000"/>
                                  </p:stCondLst>
                                  <p:childTnLst>
                                    <p:set>
                                      <p:cBhvr>
                                        <p:cTn id="105" dur="1" fill="hold">
                                          <p:stCondLst>
                                            <p:cond delay="0"/>
                                          </p:stCondLst>
                                        </p:cTn>
                                        <p:tgtEl>
                                          <p:spTgt spid="58473"/>
                                        </p:tgtEl>
                                        <p:attrNameLst>
                                          <p:attrName>style.visibility</p:attrName>
                                        </p:attrNameLst>
                                      </p:cBhvr>
                                      <p:to>
                                        <p:strVal val="visible"/>
                                      </p:to>
                                    </p:set>
                                    <p:animEffect transition="in" filter="slide(fromTop)">
                                      <p:cBhvr>
                                        <p:cTn id="106" dur="500"/>
                                        <p:tgtEl>
                                          <p:spTgt spid="58473"/>
                                        </p:tgtEl>
                                      </p:cBhvr>
                                    </p:animEffect>
                                  </p:childTnLst>
                                </p:cTn>
                              </p:par>
                              <p:par>
                                <p:cTn id="107" presetID="12" presetClass="exit" presetSubtype="4" fill="hold" nodeType="withEffect">
                                  <p:stCondLst>
                                    <p:cond delay="14000"/>
                                  </p:stCondLst>
                                  <p:childTnLst>
                                    <p:animEffect transition="out" filter="slide(fromBottom)">
                                      <p:cBhvr>
                                        <p:cTn id="108" dur="500"/>
                                        <p:tgtEl>
                                          <p:spTgt spid="58473"/>
                                        </p:tgtEl>
                                      </p:cBhvr>
                                    </p:animEffect>
                                    <p:set>
                                      <p:cBhvr>
                                        <p:cTn id="109" dur="1" fill="hold">
                                          <p:stCondLst>
                                            <p:cond delay="499"/>
                                          </p:stCondLst>
                                        </p:cTn>
                                        <p:tgtEl>
                                          <p:spTgt spid="58473"/>
                                        </p:tgtEl>
                                        <p:attrNameLst>
                                          <p:attrName>style.visibility</p:attrName>
                                        </p:attrNameLst>
                                      </p:cBhvr>
                                      <p:to>
                                        <p:strVal val="hidden"/>
                                      </p:to>
                                    </p:set>
                                  </p:childTnLst>
                                </p:cTn>
                              </p:par>
                              <p:par>
                                <p:cTn id="110" presetID="12" presetClass="entr" presetSubtype="1" fill="hold" nodeType="withEffect">
                                  <p:stCondLst>
                                    <p:cond delay="14000"/>
                                  </p:stCondLst>
                                  <p:childTnLst>
                                    <p:set>
                                      <p:cBhvr>
                                        <p:cTn id="111" dur="1" fill="hold">
                                          <p:stCondLst>
                                            <p:cond delay="0"/>
                                          </p:stCondLst>
                                        </p:cTn>
                                        <p:tgtEl>
                                          <p:spTgt spid="58476"/>
                                        </p:tgtEl>
                                        <p:attrNameLst>
                                          <p:attrName>style.visibility</p:attrName>
                                        </p:attrNameLst>
                                      </p:cBhvr>
                                      <p:to>
                                        <p:strVal val="visible"/>
                                      </p:to>
                                    </p:set>
                                    <p:animEffect transition="in" filter="slide(fromTop)">
                                      <p:cBhvr>
                                        <p:cTn id="112" dur="500"/>
                                        <p:tgtEl>
                                          <p:spTgt spid="58476"/>
                                        </p:tgtEl>
                                      </p:cBhvr>
                                    </p:animEffect>
                                  </p:childTnLst>
                                </p:cTn>
                              </p:par>
                              <p:par>
                                <p:cTn id="113" presetID="12" presetClass="exit" presetSubtype="4" fill="hold" nodeType="withEffect">
                                  <p:stCondLst>
                                    <p:cond delay="15000"/>
                                  </p:stCondLst>
                                  <p:childTnLst>
                                    <p:animEffect transition="out" filter="slide(fromBottom)">
                                      <p:cBhvr>
                                        <p:cTn id="114" dur="500"/>
                                        <p:tgtEl>
                                          <p:spTgt spid="58476"/>
                                        </p:tgtEl>
                                      </p:cBhvr>
                                    </p:animEffect>
                                    <p:set>
                                      <p:cBhvr>
                                        <p:cTn id="115" dur="1" fill="hold">
                                          <p:stCondLst>
                                            <p:cond delay="499"/>
                                          </p:stCondLst>
                                        </p:cTn>
                                        <p:tgtEl>
                                          <p:spTgt spid="58476"/>
                                        </p:tgtEl>
                                        <p:attrNameLst>
                                          <p:attrName>style.visibility</p:attrName>
                                        </p:attrNameLst>
                                      </p:cBhvr>
                                      <p:to>
                                        <p:strVal val="hidden"/>
                                      </p:to>
                                    </p:set>
                                  </p:childTnLst>
                                </p:cTn>
                              </p:par>
                              <p:par>
                                <p:cTn id="116" presetID="12" presetClass="entr" presetSubtype="1" fill="hold" nodeType="withEffect">
                                  <p:stCondLst>
                                    <p:cond delay="15000"/>
                                  </p:stCondLst>
                                  <p:childTnLst>
                                    <p:set>
                                      <p:cBhvr>
                                        <p:cTn id="117" dur="1" fill="hold">
                                          <p:stCondLst>
                                            <p:cond delay="0"/>
                                          </p:stCondLst>
                                        </p:cTn>
                                        <p:tgtEl>
                                          <p:spTgt spid="58479"/>
                                        </p:tgtEl>
                                        <p:attrNameLst>
                                          <p:attrName>style.visibility</p:attrName>
                                        </p:attrNameLst>
                                      </p:cBhvr>
                                      <p:to>
                                        <p:strVal val="visible"/>
                                      </p:to>
                                    </p:set>
                                    <p:animEffect transition="in" filter="slide(fromTop)">
                                      <p:cBhvr>
                                        <p:cTn id="118" dur="500"/>
                                        <p:tgtEl>
                                          <p:spTgt spid="58479"/>
                                        </p:tgtEl>
                                      </p:cBhvr>
                                    </p:animEffect>
                                  </p:childTnLst>
                                </p:cTn>
                              </p:par>
                              <p:par>
                                <p:cTn id="119" presetID="12" presetClass="exit" presetSubtype="4" fill="hold" nodeType="withEffect">
                                  <p:stCondLst>
                                    <p:cond delay="16000"/>
                                  </p:stCondLst>
                                  <p:childTnLst>
                                    <p:animEffect transition="out" filter="slide(fromBottom)">
                                      <p:cBhvr>
                                        <p:cTn id="120" dur="500"/>
                                        <p:tgtEl>
                                          <p:spTgt spid="58479"/>
                                        </p:tgtEl>
                                      </p:cBhvr>
                                    </p:animEffect>
                                    <p:set>
                                      <p:cBhvr>
                                        <p:cTn id="121" dur="1" fill="hold">
                                          <p:stCondLst>
                                            <p:cond delay="499"/>
                                          </p:stCondLst>
                                        </p:cTn>
                                        <p:tgtEl>
                                          <p:spTgt spid="58479"/>
                                        </p:tgtEl>
                                        <p:attrNameLst>
                                          <p:attrName>style.visibility</p:attrName>
                                        </p:attrNameLst>
                                      </p:cBhvr>
                                      <p:to>
                                        <p:strVal val="hidden"/>
                                      </p:to>
                                    </p:set>
                                  </p:childTnLst>
                                </p:cTn>
                              </p:par>
                              <p:par>
                                <p:cTn id="122" presetID="12" presetClass="entr" presetSubtype="1" fill="hold" nodeType="withEffect">
                                  <p:stCondLst>
                                    <p:cond delay="16000"/>
                                  </p:stCondLst>
                                  <p:childTnLst>
                                    <p:set>
                                      <p:cBhvr>
                                        <p:cTn id="123" dur="1" fill="hold">
                                          <p:stCondLst>
                                            <p:cond delay="0"/>
                                          </p:stCondLst>
                                        </p:cTn>
                                        <p:tgtEl>
                                          <p:spTgt spid="58482"/>
                                        </p:tgtEl>
                                        <p:attrNameLst>
                                          <p:attrName>style.visibility</p:attrName>
                                        </p:attrNameLst>
                                      </p:cBhvr>
                                      <p:to>
                                        <p:strVal val="visible"/>
                                      </p:to>
                                    </p:set>
                                    <p:animEffect transition="in" filter="slide(fromTop)">
                                      <p:cBhvr>
                                        <p:cTn id="124" dur="500"/>
                                        <p:tgtEl>
                                          <p:spTgt spid="58482"/>
                                        </p:tgtEl>
                                      </p:cBhvr>
                                    </p:animEffect>
                                  </p:childTnLst>
                                </p:cTn>
                              </p:par>
                              <p:par>
                                <p:cTn id="125" presetID="12" presetClass="exit" presetSubtype="4" fill="hold" nodeType="withEffect">
                                  <p:stCondLst>
                                    <p:cond delay="17000"/>
                                  </p:stCondLst>
                                  <p:childTnLst>
                                    <p:animEffect transition="out" filter="slide(fromBottom)">
                                      <p:cBhvr>
                                        <p:cTn id="126" dur="500"/>
                                        <p:tgtEl>
                                          <p:spTgt spid="58482"/>
                                        </p:tgtEl>
                                      </p:cBhvr>
                                    </p:animEffect>
                                    <p:set>
                                      <p:cBhvr>
                                        <p:cTn id="127" dur="1" fill="hold">
                                          <p:stCondLst>
                                            <p:cond delay="499"/>
                                          </p:stCondLst>
                                        </p:cTn>
                                        <p:tgtEl>
                                          <p:spTgt spid="58482"/>
                                        </p:tgtEl>
                                        <p:attrNameLst>
                                          <p:attrName>style.visibility</p:attrName>
                                        </p:attrNameLst>
                                      </p:cBhvr>
                                      <p:to>
                                        <p:strVal val="hidden"/>
                                      </p:to>
                                    </p:set>
                                  </p:childTnLst>
                                </p:cTn>
                              </p:par>
                              <p:par>
                                <p:cTn id="128" presetID="12" presetClass="entr" presetSubtype="1" fill="hold" nodeType="withEffect">
                                  <p:stCondLst>
                                    <p:cond delay="17000"/>
                                  </p:stCondLst>
                                  <p:childTnLst>
                                    <p:set>
                                      <p:cBhvr>
                                        <p:cTn id="129" dur="1" fill="hold">
                                          <p:stCondLst>
                                            <p:cond delay="0"/>
                                          </p:stCondLst>
                                        </p:cTn>
                                        <p:tgtEl>
                                          <p:spTgt spid="58485"/>
                                        </p:tgtEl>
                                        <p:attrNameLst>
                                          <p:attrName>style.visibility</p:attrName>
                                        </p:attrNameLst>
                                      </p:cBhvr>
                                      <p:to>
                                        <p:strVal val="visible"/>
                                      </p:to>
                                    </p:set>
                                    <p:animEffect transition="in" filter="slide(fromTop)">
                                      <p:cBhvr>
                                        <p:cTn id="130" dur="500"/>
                                        <p:tgtEl>
                                          <p:spTgt spid="58485"/>
                                        </p:tgtEl>
                                      </p:cBhvr>
                                    </p:animEffect>
                                  </p:childTnLst>
                                </p:cTn>
                              </p:par>
                              <p:par>
                                <p:cTn id="131" presetID="12" presetClass="exit" presetSubtype="4" fill="hold" nodeType="withEffect">
                                  <p:stCondLst>
                                    <p:cond delay="18000"/>
                                  </p:stCondLst>
                                  <p:childTnLst>
                                    <p:animEffect transition="out" filter="slide(fromBottom)">
                                      <p:cBhvr>
                                        <p:cTn id="132" dur="500"/>
                                        <p:tgtEl>
                                          <p:spTgt spid="58485"/>
                                        </p:tgtEl>
                                      </p:cBhvr>
                                    </p:animEffect>
                                    <p:set>
                                      <p:cBhvr>
                                        <p:cTn id="133" dur="1" fill="hold">
                                          <p:stCondLst>
                                            <p:cond delay="499"/>
                                          </p:stCondLst>
                                        </p:cTn>
                                        <p:tgtEl>
                                          <p:spTgt spid="58485"/>
                                        </p:tgtEl>
                                        <p:attrNameLst>
                                          <p:attrName>style.visibility</p:attrName>
                                        </p:attrNameLst>
                                      </p:cBhvr>
                                      <p:to>
                                        <p:strVal val="hidden"/>
                                      </p:to>
                                    </p:set>
                                  </p:childTnLst>
                                </p:cTn>
                              </p:par>
                              <p:par>
                                <p:cTn id="134" presetID="12" presetClass="entr" presetSubtype="1" fill="hold" nodeType="withEffect">
                                  <p:stCondLst>
                                    <p:cond delay="18000"/>
                                  </p:stCondLst>
                                  <p:childTnLst>
                                    <p:set>
                                      <p:cBhvr>
                                        <p:cTn id="135" dur="1" fill="hold">
                                          <p:stCondLst>
                                            <p:cond delay="0"/>
                                          </p:stCondLst>
                                        </p:cTn>
                                        <p:tgtEl>
                                          <p:spTgt spid="58488"/>
                                        </p:tgtEl>
                                        <p:attrNameLst>
                                          <p:attrName>style.visibility</p:attrName>
                                        </p:attrNameLst>
                                      </p:cBhvr>
                                      <p:to>
                                        <p:strVal val="visible"/>
                                      </p:to>
                                    </p:set>
                                    <p:animEffect transition="in" filter="slide(fromTop)">
                                      <p:cBhvr>
                                        <p:cTn id="136" dur="500"/>
                                        <p:tgtEl>
                                          <p:spTgt spid="58488"/>
                                        </p:tgtEl>
                                      </p:cBhvr>
                                    </p:animEffect>
                                  </p:childTnLst>
                                </p:cTn>
                              </p:par>
                              <p:par>
                                <p:cTn id="137" presetID="12" presetClass="exit" presetSubtype="4" fill="hold" nodeType="withEffect">
                                  <p:stCondLst>
                                    <p:cond delay="19000"/>
                                  </p:stCondLst>
                                  <p:childTnLst>
                                    <p:animEffect transition="out" filter="slide(fromBottom)">
                                      <p:cBhvr>
                                        <p:cTn id="138" dur="500"/>
                                        <p:tgtEl>
                                          <p:spTgt spid="58488"/>
                                        </p:tgtEl>
                                      </p:cBhvr>
                                    </p:animEffect>
                                    <p:set>
                                      <p:cBhvr>
                                        <p:cTn id="139" dur="1" fill="hold">
                                          <p:stCondLst>
                                            <p:cond delay="499"/>
                                          </p:stCondLst>
                                        </p:cTn>
                                        <p:tgtEl>
                                          <p:spTgt spid="58488"/>
                                        </p:tgtEl>
                                        <p:attrNameLst>
                                          <p:attrName>style.visibility</p:attrName>
                                        </p:attrNameLst>
                                      </p:cBhvr>
                                      <p:to>
                                        <p:strVal val="hidden"/>
                                      </p:to>
                                    </p:set>
                                  </p:childTnLst>
                                </p:cTn>
                              </p:par>
                              <p:par>
                                <p:cTn id="140" presetID="12" presetClass="entr" presetSubtype="1" fill="hold" nodeType="withEffect">
                                  <p:stCondLst>
                                    <p:cond delay="19000"/>
                                  </p:stCondLst>
                                  <p:childTnLst>
                                    <p:set>
                                      <p:cBhvr>
                                        <p:cTn id="141" dur="1" fill="hold">
                                          <p:stCondLst>
                                            <p:cond delay="0"/>
                                          </p:stCondLst>
                                        </p:cTn>
                                        <p:tgtEl>
                                          <p:spTgt spid="58491"/>
                                        </p:tgtEl>
                                        <p:attrNameLst>
                                          <p:attrName>style.visibility</p:attrName>
                                        </p:attrNameLst>
                                      </p:cBhvr>
                                      <p:to>
                                        <p:strVal val="visible"/>
                                      </p:to>
                                    </p:set>
                                    <p:animEffect transition="in" filter="slide(fromTop)">
                                      <p:cBhvr>
                                        <p:cTn id="142" dur="500"/>
                                        <p:tgtEl>
                                          <p:spTgt spid="58491"/>
                                        </p:tgtEl>
                                      </p:cBhvr>
                                    </p:animEffect>
                                  </p:childTnLst>
                                </p:cTn>
                              </p:par>
                              <p:par>
                                <p:cTn id="143" presetID="12" presetClass="exit" presetSubtype="4" fill="hold" nodeType="withEffect">
                                  <p:stCondLst>
                                    <p:cond delay="20000"/>
                                  </p:stCondLst>
                                  <p:childTnLst>
                                    <p:animEffect transition="out" filter="slide(fromBottom)">
                                      <p:cBhvr>
                                        <p:cTn id="144" dur="500"/>
                                        <p:tgtEl>
                                          <p:spTgt spid="58491"/>
                                        </p:tgtEl>
                                      </p:cBhvr>
                                    </p:animEffect>
                                    <p:set>
                                      <p:cBhvr>
                                        <p:cTn id="145" dur="1" fill="hold">
                                          <p:stCondLst>
                                            <p:cond delay="499"/>
                                          </p:stCondLst>
                                        </p:cTn>
                                        <p:tgtEl>
                                          <p:spTgt spid="58491"/>
                                        </p:tgtEl>
                                        <p:attrNameLst>
                                          <p:attrName>style.visibility</p:attrName>
                                        </p:attrNameLst>
                                      </p:cBhvr>
                                      <p:to>
                                        <p:strVal val="hidden"/>
                                      </p:to>
                                    </p:set>
                                  </p:childTnLst>
                                </p:cTn>
                              </p:par>
                              <p:par>
                                <p:cTn id="146" presetID="12" presetClass="exit" presetSubtype="4" fill="hold" nodeType="withEffect">
                                  <p:stCondLst>
                                    <p:cond delay="20000"/>
                                  </p:stCondLst>
                                  <p:childTnLst>
                                    <p:animEffect transition="out" filter="slide(fromBottom)">
                                      <p:cBhvr>
                                        <p:cTn id="147" dur="500"/>
                                        <p:tgtEl>
                                          <p:spTgt spid="58461"/>
                                        </p:tgtEl>
                                      </p:cBhvr>
                                    </p:animEffect>
                                    <p:set>
                                      <p:cBhvr>
                                        <p:cTn id="148" dur="1" fill="hold">
                                          <p:stCondLst>
                                            <p:cond delay="499"/>
                                          </p:stCondLst>
                                        </p:cTn>
                                        <p:tgtEl>
                                          <p:spTgt spid="58461"/>
                                        </p:tgtEl>
                                        <p:attrNameLst>
                                          <p:attrName>style.visibility</p:attrName>
                                        </p:attrNameLst>
                                      </p:cBhvr>
                                      <p:to>
                                        <p:strVal val="hidden"/>
                                      </p:to>
                                    </p:set>
                                  </p:childTnLst>
                                </p:cTn>
                              </p:par>
                              <p:par>
                                <p:cTn id="149" presetID="12" presetClass="entr" presetSubtype="1" fill="hold" nodeType="withEffect">
                                  <p:stCondLst>
                                    <p:cond delay="20000"/>
                                  </p:stCondLst>
                                  <p:childTnLst>
                                    <p:set>
                                      <p:cBhvr>
                                        <p:cTn id="150" dur="1" fill="hold">
                                          <p:stCondLst>
                                            <p:cond delay="0"/>
                                          </p:stCondLst>
                                        </p:cTn>
                                        <p:tgtEl>
                                          <p:spTgt spid="58494"/>
                                        </p:tgtEl>
                                        <p:attrNameLst>
                                          <p:attrName>style.visibility</p:attrName>
                                        </p:attrNameLst>
                                      </p:cBhvr>
                                      <p:to>
                                        <p:strVal val="visible"/>
                                      </p:to>
                                    </p:set>
                                    <p:animEffect transition="in" filter="slide(fromTop)">
                                      <p:cBhvr>
                                        <p:cTn id="151" dur="500"/>
                                        <p:tgtEl>
                                          <p:spTgt spid="58494"/>
                                        </p:tgtEl>
                                      </p:cBhvr>
                                    </p:animEffect>
                                  </p:childTnLst>
                                </p:cTn>
                              </p:par>
                              <p:par>
                                <p:cTn id="152" presetID="12" presetClass="entr" presetSubtype="1" fill="hold" nodeType="withEffect">
                                  <p:stCondLst>
                                    <p:cond delay="20000"/>
                                  </p:stCondLst>
                                  <p:childTnLst>
                                    <p:set>
                                      <p:cBhvr>
                                        <p:cTn id="153" dur="1" fill="hold">
                                          <p:stCondLst>
                                            <p:cond delay="0"/>
                                          </p:stCondLst>
                                        </p:cTn>
                                        <p:tgtEl>
                                          <p:spTgt spid="58497"/>
                                        </p:tgtEl>
                                        <p:attrNameLst>
                                          <p:attrName>style.visibility</p:attrName>
                                        </p:attrNameLst>
                                      </p:cBhvr>
                                      <p:to>
                                        <p:strVal val="visible"/>
                                      </p:to>
                                    </p:set>
                                    <p:animEffect transition="in" filter="slide(fromTop)">
                                      <p:cBhvr>
                                        <p:cTn id="154" dur="500"/>
                                        <p:tgtEl>
                                          <p:spTgt spid="58497"/>
                                        </p:tgtEl>
                                      </p:cBhvr>
                                    </p:animEffect>
                                  </p:childTnLst>
                                </p:cTn>
                              </p:par>
                              <p:par>
                                <p:cTn id="155" presetID="12" presetClass="exit" presetSubtype="4" fill="hold" nodeType="withEffect">
                                  <p:stCondLst>
                                    <p:cond delay="21000"/>
                                  </p:stCondLst>
                                  <p:childTnLst>
                                    <p:animEffect transition="out" filter="slide(fromBottom)">
                                      <p:cBhvr>
                                        <p:cTn id="156" dur="500"/>
                                        <p:tgtEl>
                                          <p:spTgt spid="58497"/>
                                        </p:tgtEl>
                                      </p:cBhvr>
                                    </p:animEffect>
                                    <p:set>
                                      <p:cBhvr>
                                        <p:cTn id="157" dur="1" fill="hold">
                                          <p:stCondLst>
                                            <p:cond delay="499"/>
                                          </p:stCondLst>
                                        </p:cTn>
                                        <p:tgtEl>
                                          <p:spTgt spid="58497"/>
                                        </p:tgtEl>
                                        <p:attrNameLst>
                                          <p:attrName>style.visibility</p:attrName>
                                        </p:attrNameLst>
                                      </p:cBhvr>
                                      <p:to>
                                        <p:strVal val="hidden"/>
                                      </p:to>
                                    </p:set>
                                  </p:childTnLst>
                                </p:cTn>
                              </p:par>
                              <p:par>
                                <p:cTn id="158" presetID="12" presetClass="entr" presetSubtype="1" fill="hold" nodeType="withEffect">
                                  <p:stCondLst>
                                    <p:cond delay="21000"/>
                                  </p:stCondLst>
                                  <p:childTnLst>
                                    <p:set>
                                      <p:cBhvr>
                                        <p:cTn id="159" dur="1" fill="hold">
                                          <p:stCondLst>
                                            <p:cond delay="0"/>
                                          </p:stCondLst>
                                        </p:cTn>
                                        <p:tgtEl>
                                          <p:spTgt spid="58500"/>
                                        </p:tgtEl>
                                        <p:attrNameLst>
                                          <p:attrName>style.visibility</p:attrName>
                                        </p:attrNameLst>
                                      </p:cBhvr>
                                      <p:to>
                                        <p:strVal val="visible"/>
                                      </p:to>
                                    </p:set>
                                    <p:animEffect transition="in" filter="slide(fromTop)">
                                      <p:cBhvr>
                                        <p:cTn id="160" dur="500"/>
                                        <p:tgtEl>
                                          <p:spTgt spid="58500"/>
                                        </p:tgtEl>
                                      </p:cBhvr>
                                    </p:animEffect>
                                  </p:childTnLst>
                                </p:cTn>
                              </p:par>
                              <p:par>
                                <p:cTn id="161" presetID="12" presetClass="exit" presetSubtype="4" fill="hold" nodeType="withEffect">
                                  <p:stCondLst>
                                    <p:cond delay="22000"/>
                                  </p:stCondLst>
                                  <p:childTnLst>
                                    <p:animEffect transition="out" filter="slide(fromBottom)">
                                      <p:cBhvr>
                                        <p:cTn id="162" dur="500"/>
                                        <p:tgtEl>
                                          <p:spTgt spid="58500"/>
                                        </p:tgtEl>
                                      </p:cBhvr>
                                    </p:animEffect>
                                    <p:set>
                                      <p:cBhvr>
                                        <p:cTn id="163" dur="1" fill="hold">
                                          <p:stCondLst>
                                            <p:cond delay="499"/>
                                          </p:stCondLst>
                                        </p:cTn>
                                        <p:tgtEl>
                                          <p:spTgt spid="58500"/>
                                        </p:tgtEl>
                                        <p:attrNameLst>
                                          <p:attrName>style.visibility</p:attrName>
                                        </p:attrNameLst>
                                      </p:cBhvr>
                                      <p:to>
                                        <p:strVal val="hidden"/>
                                      </p:to>
                                    </p:set>
                                  </p:childTnLst>
                                </p:cTn>
                              </p:par>
                              <p:par>
                                <p:cTn id="164" presetID="12" presetClass="entr" presetSubtype="1" fill="hold" nodeType="withEffect">
                                  <p:stCondLst>
                                    <p:cond delay="22000"/>
                                  </p:stCondLst>
                                  <p:childTnLst>
                                    <p:set>
                                      <p:cBhvr>
                                        <p:cTn id="165" dur="1" fill="hold">
                                          <p:stCondLst>
                                            <p:cond delay="0"/>
                                          </p:stCondLst>
                                        </p:cTn>
                                        <p:tgtEl>
                                          <p:spTgt spid="58503"/>
                                        </p:tgtEl>
                                        <p:attrNameLst>
                                          <p:attrName>style.visibility</p:attrName>
                                        </p:attrNameLst>
                                      </p:cBhvr>
                                      <p:to>
                                        <p:strVal val="visible"/>
                                      </p:to>
                                    </p:set>
                                    <p:animEffect transition="in" filter="slide(fromTop)">
                                      <p:cBhvr>
                                        <p:cTn id="166" dur="500"/>
                                        <p:tgtEl>
                                          <p:spTgt spid="58503"/>
                                        </p:tgtEl>
                                      </p:cBhvr>
                                    </p:animEffect>
                                  </p:childTnLst>
                                </p:cTn>
                              </p:par>
                              <p:par>
                                <p:cTn id="167" presetID="12" presetClass="exit" presetSubtype="4" fill="hold" nodeType="withEffect">
                                  <p:stCondLst>
                                    <p:cond delay="23000"/>
                                  </p:stCondLst>
                                  <p:childTnLst>
                                    <p:animEffect transition="out" filter="slide(fromBottom)">
                                      <p:cBhvr>
                                        <p:cTn id="168" dur="500"/>
                                        <p:tgtEl>
                                          <p:spTgt spid="58503"/>
                                        </p:tgtEl>
                                      </p:cBhvr>
                                    </p:animEffect>
                                    <p:set>
                                      <p:cBhvr>
                                        <p:cTn id="169" dur="1" fill="hold">
                                          <p:stCondLst>
                                            <p:cond delay="499"/>
                                          </p:stCondLst>
                                        </p:cTn>
                                        <p:tgtEl>
                                          <p:spTgt spid="58503"/>
                                        </p:tgtEl>
                                        <p:attrNameLst>
                                          <p:attrName>style.visibility</p:attrName>
                                        </p:attrNameLst>
                                      </p:cBhvr>
                                      <p:to>
                                        <p:strVal val="hidden"/>
                                      </p:to>
                                    </p:set>
                                  </p:childTnLst>
                                </p:cTn>
                              </p:par>
                              <p:par>
                                <p:cTn id="170" presetID="12" presetClass="entr" presetSubtype="1" fill="hold" nodeType="withEffect">
                                  <p:stCondLst>
                                    <p:cond delay="23000"/>
                                  </p:stCondLst>
                                  <p:childTnLst>
                                    <p:set>
                                      <p:cBhvr>
                                        <p:cTn id="171" dur="1" fill="hold">
                                          <p:stCondLst>
                                            <p:cond delay="0"/>
                                          </p:stCondLst>
                                        </p:cTn>
                                        <p:tgtEl>
                                          <p:spTgt spid="58506"/>
                                        </p:tgtEl>
                                        <p:attrNameLst>
                                          <p:attrName>style.visibility</p:attrName>
                                        </p:attrNameLst>
                                      </p:cBhvr>
                                      <p:to>
                                        <p:strVal val="visible"/>
                                      </p:to>
                                    </p:set>
                                    <p:animEffect transition="in" filter="slide(fromTop)">
                                      <p:cBhvr>
                                        <p:cTn id="172" dur="500"/>
                                        <p:tgtEl>
                                          <p:spTgt spid="58506"/>
                                        </p:tgtEl>
                                      </p:cBhvr>
                                    </p:animEffect>
                                  </p:childTnLst>
                                </p:cTn>
                              </p:par>
                              <p:par>
                                <p:cTn id="173" presetID="12" presetClass="exit" presetSubtype="4" fill="hold" nodeType="withEffect">
                                  <p:stCondLst>
                                    <p:cond delay="24000"/>
                                  </p:stCondLst>
                                  <p:childTnLst>
                                    <p:animEffect transition="out" filter="slide(fromBottom)">
                                      <p:cBhvr>
                                        <p:cTn id="174" dur="500"/>
                                        <p:tgtEl>
                                          <p:spTgt spid="58506"/>
                                        </p:tgtEl>
                                      </p:cBhvr>
                                    </p:animEffect>
                                    <p:set>
                                      <p:cBhvr>
                                        <p:cTn id="175" dur="1" fill="hold">
                                          <p:stCondLst>
                                            <p:cond delay="499"/>
                                          </p:stCondLst>
                                        </p:cTn>
                                        <p:tgtEl>
                                          <p:spTgt spid="58506"/>
                                        </p:tgtEl>
                                        <p:attrNameLst>
                                          <p:attrName>style.visibility</p:attrName>
                                        </p:attrNameLst>
                                      </p:cBhvr>
                                      <p:to>
                                        <p:strVal val="hidden"/>
                                      </p:to>
                                    </p:set>
                                  </p:childTnLst>
                                </p:cTn>
                              </p:par>
                              <p:par>
                                <p:cTn id="176" presetID="12" presetClass="entr" presetSubtype="1" fill="hold" nodeType="withEffect">
                                  <p:stCondLst>
                                    <p:cond delay="24000"/>
                                  </p:stCondLst>
                                  <p:childTnLst>
                                    <p:set>
                                      <p:cBhvr>
                                        <p:cTn id="177" dur="1" fill="hold">
                                          <p:stCondLst>
                                            <p:cond delay="0"/>
                                          </p:stCondLst>
                                        </p:cTn>
                                        <p:tgtEl>
                                          <p:spTgt spid="58509"/>
                                        </p:tgtEl>
                                        <p:attrNameLst>
                                          <p:attrName>style.visibility</p:attrName>
                                        </p:attrNameLst>
                                      </p:cBhvr>
                                      <p:to>
                                        <p:strVal val="visible"/>
                                      </p:to>
                                    </p:set>
                                    <p:animEffect transition="in" filter="slide(fromTop)">
                                      <p:cBhvr>
                                        <p:cTn id="178" dur="500"/>
                                        <p:tgtEl>
                                          <p:spTgt spid="58509"/>
                                        </p:tgtEl>
                                      </p:cBhvr>
                                    </p:animEffect>
                                  </p:childTnLst>
                                </p:cTn>
                              </p:par>
                              <p:par>
                                <p:cTn id="179" presetID="12" presetClass="exit" presetSubtype="4" fill="hold" nodeType="withEffect">
                                  <p:stCondLst>
                                    <p:cond delay="25000"/>
                                  </p:stCondLst>
                                  <p:childTnLst>
                                    <p:animEffect transition="out" filter="slide(fromBottom)">
                                      <p:cBhvr>
                                        <p:cTn id="180" dur="500"/>
                                        <p:tgtEl>
                                          <p:spTgt spid="58509"/>
                                        </p:tgtEl>
                                      </p:cBhvr>
                                    </p:animEffect>
                                    <p:set>
                                      <p:cBhvr>
                                        <p:cTn id="181" dur="1" fill="hold">
                                          <p:stCondLst>
                                            <p:cond delay="499"/>
                                          </p:stCondLst>
                                        </p:cTn>
                                        <p:tgtEl>
                                          <p:spTgt spid="58509"/>
                                        </p:tgtEl>
                                        <p:attrNameLst>
                                          <p:attrName>style.visibility</p:attrName>
                                        </p:attrNameLst>
                                      </p:cBhvr>
                                      <p:to>
                                        <p:strVal val="hidden"/>
                                      </p:to>
                                    </p:set>
                                  </p:childTnLst>
                                </p:cTn>
                              </p:par>
                              <p:par>
                                <p:cTn id="182" presetID="12" presetClass="entr" presetSubtype="1" fill="hold" nodeType="withEffect">
                                  <p:stCondLst>
                                    <p:cond delay="25000"/>
                                  </p:stCondLst>
                                  <p:childTnLst>
                                    <p:set>
                                      <p:cBhvr>
                                        <p:cTn id="183" dur="1" fill="hold">
                                          <p:stCondLst>
                                            <p:cond delay="0"/>
                                          </p:stCondLst>
                                        </p:cTn>
                                        <p:tgtEl>
                                          <p:spTgt spid="58512"/>
                                        </p:tgtEl>
                                        <p:attrNameLst>
                                          <p:attrName>style.visibility</p:attrName>
                                        </p:attrNameLst>
                                      </p:cBhvr>
                                      <p:to>
                                        <p:strVal val="visible"/>
                                      </p:to>
                                    </p:set>
                                    <p:animEffect transition="in" filter="slide(fromTop)">
                                      <p:cBhvr>
                                        <p:cTn id="184" dur="500"/>
                                        <p:tgtEl>
                                          <p:spTgt spid="58512"/>
                                        </p:tgtEl>
                                      </p:cBhvr>
                                    </p:animEffect>
                                  </p:childTnLst>
                                </p:cTn>
                              </p:par>
                              <p:par>
                                <p:cTn id="185" presetID="12" presetClass="exit" presetSubtype="4" fill="hold" nodeType="withEffect">
                                  <p:stCondLst>
                                    <p:cond delay="26000"/>
                                  </p:stCondLst>
                                  <p:childTnLst>
                                    <p:animEffect transition="out" filter="slide(fromBottom)">
                                      <p:cBhvr>
                                        <p:cTn id="186" dur="500"/>
                                        <p:tgtEl>
                                          <p:spTgt spid="58512"/>
                                        </p:tgtEl>
                                      </p:cBhvr>
                                    </p:animEffect>
                                    <p:set>
                                      <p:cBhvr>
                                        <p:cTn id="187" dur="1" fill="hold">
                                          <p:stCondLst>
                                            <p:cond delay="499"/>
                                          </p:stCondLst>
                                        </p:cTn>
                                        <p:tgtEl>
                                          <p:spTgt spid="58512"/>
                                        </p:tgtEl>
                                        <p:attrNameLst>
                                          <p:attrName>style.visibility</p:attrName>
                                        </p:attrNameLst>
                                      </p:cBhvr>
                                      <p:to>
                                        <p:strVal val="hidden"/>
                                      </p:to>
                                    </p:set>
                                  </p:childTnLst>
                                </p:cTn>
                              </p:par>
                              <p:par>
                                <p:cTn id="188" presetID="12" presetClass="entr" presetSubtype="1" fill="hold" nodeType="withEffect">
                                  <p:stCondLst>
                                    <p:cond delay="26000"/>
                                  </p:stCondLst>
                                  <p:childTnLst>
                                    <p:set>
                                      <p:cBhvr>
                                        <p:cTn id="189" dur="1" fill="hold">
                                          <p:stCondLst>
                                            <p:cond delay="0"/>
                                          </p:stCondLst>
                                        </p:cTn>
                                        <p:tgtEl>
                                          <p:spTgt spid="58515"/>
                                        </p:tgtEl>
                                        <p:attrNameLst>
                                          <p:attrName>style.visibility</p:attrName>
                                        </p:attrNameLst>
                                      </p:cBhvr>
                                      <p:to>
                                        <p:strVal val="visible"/>
                                      </p:to>
                                    </p:set>
                                    <p:animEffect transition="in" filter="slide(fromTop)">
                                      <p:cBhvr>
                                        <p:cTn id="190" dur="500"/>
                                        <p:tgtEl>
                                          <p:spTgt spid="58515"/>
                                        </p:tgtEl>
                                      </p:cBhvr>
                                    </p:animEffect>
                                  </p:childTnLst>
                                </p:cTn>
                              </p:par>
                              <p:par>
                                <p:cTn id="191" presetID="12" presetClass="exit" presetSubtype="4" fill="hold" nodeType="withEffect">
                                  <p:stCondLst>
                                    <p:cond delay="27000"/>
                                  </p:stCondLst>
                                  <p:childTnLst>
                                    <p:animEffect transition="out" filter="slide(fromBottom)">
                                      <p:cBhvr>
                                        <p:cTn id="192" dur="500"/>
                                        <p:tgtEl>
                                          <p:spTgt spid="58515"/>
                                        </p:tgtEl>
                                      </p:cBhvr>
                                    </p:animEffect>
                                    <p:set>
                                      <p:cBhvr>
                                        <p:cTn id="193" dur="1" fill="hold">
                                          <p:stCondLst>
                                            <p:cond delay="499"/>
                                          </p:stCondLst>
                                        </p:cTn>
                                        <p:tgtEl>
                                          <p:spTgt spid="58515"/>
                                        </p:tgtEl>
                                        <p:attrNameLst>
                                          <p:attrName>style.visibility</p:attrName>
                                        </p:attrNameLst>
                                      </p:cBhvr>
                                      <p:to>
                                        <p:strVal val="hidden"/>
                                      </p:to>
                                    </p:set>
                                  </p:childTnLst>
                                </p:cTn>
                              </p:par>
                              <p:par>
                                <p:cTn id="194" presetID="12" presetClass="entr" presetSubtype="1" fill="hold" nodeType="withEffect">
                                  <p:stCondLst>
                                    <p:cond delay="27000"/>
                                  </p:stCondLst>
                                  <p:childTnLst>
                                    <p:set>
                                      <p:cBhvr>
                                        <p:cTn id="195" dur="1" fill="hold">
                                          <p:stCondLst>
                                            <p:cond delay="0"/>
                                          </p:stCondLst>
                                        </p:cTn>
                                        <p:tgtEl>
                                          <p:spTgt spid="58518"/>
                                        </p:tgtEl>
                                        <p:attrNameLst>
                                          <p:attrName>style.visibility</p:attrName>
                                        </p:attrNameLst>
                                      </p:cBhvr>
                                      <p:to>
                                        <p:strVal val="visible"/>
                                      </p:to>
                                    </p:set>
                                    <p:animEffect transition="in" filter="slide(fromTop)">
                                      <p:cBhvr>
                                        <p:cTn id="196" dur="500"/>
                                        <p:tgtEl>
                                          <p:spTgt spid="58518"/>
                                        </p:tgtEl>
                                      </p:cBhvr>
                                    </p:animEffect>
                                  </p:childTnLst>
                                </p:cTn>
                              </p:par>
                              <p:par>
                                <p:cTn id="197" presetID="12" presetClass="exit" presetSubtype="4" fill="hold" nodeType="withEffect">
                                  <p:stCondLst>
                                    <p:cond delay="28000"/>
                                  </p:stCondLst>
                                  <p:childTnLst>
                                    <p:animEffect transition="out" filter="slide(fromBottom)">
                                      <p:cBhvr>
                                        <p:cTn id="198" dur="500"/>
                                        <p:tgtEl>
                                          <p:spTgt spid="58518"/>
                                        </p:tgtEl>
                                      </p:cBhvr>
                                    </p:animEffect>
                                    <p:set>
                                      <p:cBhvr>
                                        <p:cTn id="199" dur="1" fill="hold">
                                          <p:stCondLst>
                                            <p:cond delay="499"/>
                                          </p:stCondLst>
                                        </p:cTn>
                                        <p:tgtEl>
                                          <p:spTgt spid="58518"/>
                                        </p:tgtEl>
                                        <p:attrNameLst>
                                          <p:attrName>style.visibility</p:attrName>
                                        </p:attrNameLst>
                                      </p:cBhvr>
                                      <p:to>
                                        <p:strVal val="hidden"/>
                                      </p:to>
                                    </p:set>
                                  </p:childTnLst>
                                </p:cTn>
                              </p:par>
                              <p:par>
                                <p:cTn id="200" presetID="12" presetClass="entr" presetSubtype="1" fill="hold" nodeType="withEffect">
                                  <p:stCondLst>
                                    <p:cond delay="28000"/>
                                  </p:stCondLst>
                                  <p:childTnLst>
                                    <p:set>
                                      <p:cBhvr>
                                        <p:cTn id="201" dur="1" fill="hold">
                                          <p:stCondLst>
                                            <p:cond delay="0"/>
                                          </p:stCondLst>
                                        </p:cTn>
                                        <p:tgtEl>
                                          <p:spTgt spid="58521"/>
                                        </p:tgtEl>
                                        <p:attrNameLst>
                                          <p:attrName>style.visibility</p:attrName>
                                        </p:attrNameLst>
                                      </p:cBhvr>
                                      <p:to>
                                        <p:strVal val="visible"/>
                                      </p:to>
                                    </p:set>
                                    <p:animEffect transition="in" filter="slide(fromTop)">
                                      <p:cBhvr>
                                        <p:cTn id="202" dur="500"/>
                                        <p:tgtEl>
                                          <p:spTgt spid="58521"/>
                                        </p:tgtEl>
                                      </p:cBhvr>
                                    </p:animEffect>
                                  </p:childTnLst>
                                </p:cTn>
                              </p:par>
                              <p:par>
                                <p:cTn id="203" presetID="12" presetClass="exit" presetSubtype="4" fill="hold" nodeType="withEffect">
                                  <p:stCondLst>
                                    <p:cond delay="29000"/>
                                  </p:stCondLst>
                                  <p:childTnLst>
                                    <p:animEffect transition="out" filter="slide(fromBottom)">
                                      <p:cBhvr>
                                        <p:cTn id="204" dur="500"/>
                                        <p:tgtEl>
                                          <p:spTgt spid="58521"/>
                                        </p:tgtEl>
                                      </p:cBhvr>
                                    </p:animEffect>
                                    <p:set>
                                      <p:cBhvr>
                                        <p:cTn id="205" dur="1" fill="hold">
                                          <p:stCondLst>
                                            <p:cond delay="499"/>
                                          </p:stCondLst>
                                        </p:cTn>
                                        <p:tgtEl>
                                          <p:spTgt spid="58521"/>
                                        </p:tgtEl>
                                        <p:attrNameLst>
                                          <p:attrName>style.visibility</p:attrName>
                                        </p:attrNameLst>
                                      </p:cBhvr>
                                      <p:to>
                                        <p:strVal val="hidden"/>
                                      </p:to>
                                    </p:set>
                                  </p:childTnLst>
                                </p:cTn>
                              </p:par>
                              <p:par>
                                <p:cTn id="206" presetID="12" presetClass="entr" presetSubtype="1" fill="hold" nodeType="withEffect">
                                  <p:stCondLst>
                                    <p:cond delay="29000"/>
                                  </p:stCondLst>
                                  <p:childTnLst>
                                    <p:set>
                                      <p:cBhvr>
                                        <p:cTn id="207" dur="1" fill="hold">
                                          <p:stCondLst>
                                            <p:cond delay="0"/>
                                          </p:stCondLst>
                                        </p:cTn>
                                        <p:tgtEl>
                                          <p:spTgt spid="58524"/>
                                        </p:tgtEl>
                                        <p:attrNameLst>
                                          <p:attrName>style.visibility</p:attrName>
                                        </p:attrNameLst>
                                      </p:cBhvr>
                                      <p:to>
                                        <p:strVal val="visible"/>
                                      </p:to>
                                    </p:set>
                                    <p:animEffect transition="in" filter="slide(fromTop)">
                                      <p:cBhvr>
                                        <p:cTn id="208" dur="500"/>
                                        <p:tgtEl>
                                          <p:spTgt spid="58524"/>
                                        </p:tgtEl>
                                      </p:cBhvr>
                                    </p:animEffect>
                                  </p:childTnLst>
                                </p:cTn>
                              </p:par>
                              <p:par>
                                <p:cTn id="209" presetID="12" presetClass="exit" presetSubtype="4" fill="hold" nodeType="withEffect">
                                  <p:stCondLst>
                                    <p:cond delay="30000"/>
                                  </p:stCondLst>
                                  <p:childTnLst>
                                    <p:animEffect transition="out" filter="slide(fromBottom)">
                                      <p:cBhvr>
                                        <p:cTn id="210" dur="500"/>
                                        <p:tgtEl>
                                          <p:spTgt spid="58494"/>
                                        </p:tgtEl>
                                      </p:cBhvr>
                                    </p:animEffect>
                                    <p:set>
                                      <p:cBhvr>
                                        <p:cTn id="211" dur="1" fill="hold">
                                          <p:stCondLst>
                                            <p:cond delay="499"/>
                                          </p:stCondLst>
                                        </p:cTn>
                                        <p:tgtEl>
                                          <p:spTgt spid="58494"/>
                                        </p:tgtEl>
                                        <p:attrNameLst>
                                          <p:attrName>style.visibility</p:attrName>
                                        </p:attrNameLst>
                                      </p:cBhvr>
                                      <p:to>
                                        <p:strVal val="hidden"/>
                                      </p:to>
                                    </p:set>
                                  </p:childTnLst>
                                </p:cTn>
                              </p:par>
                              <p:par>
                                <p:cTn id="212" presetID="12" presetClass="entr" presetSubtype="1" fill="hold" nodeType="withEffect">
                                  <p:stCondLst>
                                    <p:cond delay="30000"/>
                                  </p:stCondLst>
                                  <p:childTnLst>
                                    <p:set>
                                      <p:cBhvr>
                                        <p:cTn id="213" dur="1" fill="hold">
                                          <p:stCondLst>
                                            <p:cond delay="0"/>
                                          </p:stCondLst>
                                        </p:cTn>
                                        <p:tgtEl>
                                          <p:spTgt spid="58527"/>
                                        </p:tgtEl>
                                        <p:attrNameLst>
                                          <p:attrName>style.visibility</p:attrName>
                                        </p:attrNameLst>
                                      </p:cBhvr>
                                      <p:to>
                                        <p:strVal val="visible"/>
                                      </p:to>
                                    </p:set>
                                    <p:animEffect transition="in" filter="slide(fromTop)">
                                      <p:cBhvr>
                                        <p:cTn id="214" dur="500"/>
                                        <p:tgtEl>
                                          <p:spTgt spid="58527"/>
                                        </p:tgtEl>
                                      </p:cBhvr>
                                    </p:animEffect>
                                  </p:childTnLst>
                                </p:cTn>
                              </p:par>
                              <p:par>
                                <p:cTn id="215" presetID="12" presetClass="exit" presetSubtype="4" fill="hold" nodeType="withEffect">
                                  <p:stCondLst>
                                    <p:cond delay="30000"/>
                                  </p:stCondLst>
                                  <p:childTnLst>
                                    <p:animEffect transition="out" filter="slide(fromBottom)">
                                      <p:cBhvr>
                                        <p:cTn id="216" dur="500"/>
                                        <p:tgtEl>
                                          <p:spTgt spid="58524"/>
                                        </p:tgtEl>
                                      </p:cBhvr>
                                    </p:animEffect>
                                    <p:set>
                                      <p:cBhvr>
                                        <p:cTn id="217" dur="1" fill="hold">
                                          <p:stCondLst>
                                            <p:cond delay="499"/>
                                          </p:stCondLst>
                                        </p:cTn>
                                        <p:tgtEl>
                                          <p:spTgt spid="58524"/>
                                        </p:tgtEl>
                                        <p:attrNameLst>
                                          <p:attrName>style.visibility</p:attrName>
                                        </p:attrNameLst>
                                      </p:cBhvr>
                                      <p:to>
                                        <p:strVal val="hidden"/>
                                      </p:to>
                                    </p:set>
                                  </p:childTnLst>
                                </p:cTn>
                              </p:par>
                              <p:par>
                                <p:cTn id="218" presetID="12" presetClass="entr" presetSubtype="1" fill="hold" nodeType="withEffect">
                                  <p:stCondLst>
                                    <p:cond delay="30000"/>
                                  </p:stCondLst>
                                  <p:childTnLst>
                                    <p:set>
                                      <p:cBhvr>
                                        <p:cTn id="219" dur="1" fill="hold">
                                          <p:stCondLst>
                                            <p:cond delay="0"/>
                                          </p:stCondLst>
                                        </p:cTn>
                                        <p:tgtEl>
                                          <p:spTgt spid="58557"/>
                                        </p:tgtEl>
                                        <p:attrNameLst>
                                          <p:attrName>style.visibility</p:attrName>
                                        </p:attrNameLst>
                                      </p:cBhvr>
                                      <p:to>
                                        <p:strVal val="visible"/>
                                      </p:to>
                                    </p:set>
                                    <p:animEffect transition="in" filter="slide(fromTop)">
                                      <p:cBhvr>
                                        <p:cTn id="220" dur="500"/>
                                        <p:tgtEl>
                                          <p:spTgt spid="58557"/>
                                        </p:tgtEl>
                                      </p:cBhvr>
                                    </p:animEffect>
                                  </p:childTnLst>
                                </p:cTn>
                              </p:par>
                              <p:par>
                                <p:cTn id="221" presetID="12" presetClass="exit" presetSubtype="4" fill="hold" nodeType="withEffect">
                                  <p:stCondLst>
                                    <p:cond delay="31000"/>
                                  </p:stCondLst>
                                  <p:childTnLst>
                                    <p:animEffect transition="out" filter="slide(fromBottom)">
                                      <p:cBhvr>
                                        <p:cTn id="222" dur="500"/>
                                        <p:tgtEl>
                                          <p:spTgt spid="58527"/>
                                        </p:tgtEl>
                                      </p:cBhvr>
                                    </p:animEffect>
                                    <p:set>
                                      <p:cBhvr>
                                        <p:cTn id="223" dur="1" fill="hold">
                                          <p:stCondLst>
                                            <p:cond delay="499"/>
                                          </p:stCondLst>
                                        </p:cTn>
                                        <p:tgtEl>
                                          <p:spTgt spid="58527"/>
                                        </p:tgtEl>
                                        <p:attrNameLst>
                                          <p:attrName>style.visibility</p:attrName>
                                        </p:attrNameLst>
                                      </p:cBhvr>
                                      <p:to>
                                        <p:strVal val="hidden"/>
                                      </p:to>
                                    </p:set>
                                  </p:childTnLst>
                                </p:cTn>
                              </p:par>
                              <p:par>
                                <p:cTn id="224" presetID="12" presetClass="entr" presetSubtype="1" fill="hold" nodeType="withEffect">
                                  <p:stCondLst>
                                    <p:cond delay="31000"/>
                                  </p:stCondLst>
                                  <p:childTnLst>
                                    <p:set>
                                      <p:cBhvr>
                                        <p:cTn id="225" dur="1" fill="hold">
                                          <p:stCondLst>
                                            <p:cond delay="0"/>
                                          </p:stCondLst>
                                        </p:cTn>
                                        <p:tgtEl>
                                          <p:spTgt spid="58530"/>
                                        </p:tgtEl>
                                        <p:attrNameLst>
                                          <p:attrName>style.visibility</p:attrName>
                                        </p:attrNameLst>
                                      </p:cBhvr>
                                      <p:to>
                                        <p:strVal val="visible"/>
                                      </p:to>
                                    </p:set>
                                    <p:animEffect transition="in" filter="slide(fromTop)">
                                      <p:cBhvr>
                                        <p:cTn id="226" dur="500"/>
                                        <p:tgtEl>
                                          <p:spTgt spid="58530"/>
                                        </p:tgtEl>
                                      </p:cBhvr>
                                    </p:animEffect>
                                  </p:childTnLst>
                                </p:cTn>
                              </p:par>
                              <p:par>
                                <p:cTn id="227" presetID="12" presetClass="exit" presetSubtype="4" fill="hold" nodeType="withEffect">
                                  <p:stCondLst>
                                    <p:cond delay="32000"/>
                                  </p:stCondLst>
                                  <p:childTnLst>
                                    <p:animEffect transition="out" filter="slide(fromBottom)">
                                      <p:cBhvr>
                                        <p:cTn id="228" dur="500"/>
                                        <p:tgtEl>
                                          <p:spTgt spid="58530"/>
                                        </p:tgtEl>
                                      </p:cBhvr>
                                    </p:animEffect>
                                    <p:set>
                                      <p:cBhvr>
                                        <p:cTn id="229" dur="1" fill="hold">
                                          <p:stCondLst>
                                            <p:cond delay="499"/>
                                          </p:stCondLst>
                                        </p:cTn>
                                        <p:tgtEl>
                                          <p:spTgt spid="58530"/>
                                        </p:tgtEl>
                                        <p:attrNameLst>
                                          <p:attrName>style.visibility</p:attrName>
                                        </p:attrNameLst>
                                      </p:cBhvr>
                                      <p:to>
                                        <p:strVal val="hidden"/>
                                      </p:to>
                                    </p:set>
                                  </p:childTnLst>
                                </p:cTn>
                              </p:par>
                              <p:par>
                                <p:cTn id="230" presetID="12" presetClass="entr" presetSubtype="1" fill="hold" nodeType="withEffect">
                                  <p:stCondLst>
                                    <p:cond delay="32000"/>
                                  </p:stCondLst>
                                  <p:childTnLst>
                                    <p:set>
                                      <p:cBhvr>
                                        <p:cTn id="231" dur="1" fill="hold">
                                          <p:stCondLst>
                                            <p:cond delay="0"/>
                                          </p:stCondLst>
                                        </p:cTn>
                                        <p:tgtEl>
                                          <p:spTgt spid="58533"/>
                                        </p:tgtEl>
                                        <p:attrNameLst>
                                          <p:attrName>style.visibility</p:attrName>
                                        </p:attrNameLst>
                                      </p:cBhvr>
                                      <p:to>
                                        <p:strVal val="visible"/>
                                      </p:to>
                                    </p:set>
                                    <p:animEffect transition="in" filter="slide(fromTop)">
                                      <p:cBhvr>
                                        <p:cTn id="232" dur="500"/>
                                        <p:tgtEl>
                                          <p:spTgt spid="58533"/>
                                        </p:tgtEl>
                                      </p:cBhvr>
                                    </p:animEffect>
                                  </p:childTnLst>
                                </p:cTn>
                              </p:par>
                              <p:par>
                                <p:cTn id="233" presetID="12" presetClass="exit" presetSubtype="4" fill="hold" nodeType="withEffect">
                                  <p:stCondLst>
                                    <p:cond delay="33000"/>
                                  </p:stCondLst>
                                  <p:childTnLst>
                                    <p:animEffect transition="out" filter="slide(fromBottom)">
                                      <p:cBhvr>
                                        <p:cTn id="234" dur="500"/>
                                        <p:tgtEl>
                                          <p:spTgt spid="58533"/>
                                        </p:tgtEl>
                                      </p:cBhvr>
                                    </p:animEffect>
                                    <p:set>
                                      <p:cBhvr>
                                        <p:cTn id="235" dur="1" fill="hold">
                                          <p:stCondLst>
                                            <p:cond delay="499"/>
                                          </p:stCondLst>
                                        </p:cTn>
                                        <p:tgtEl>
                                          <p:spTgt spid="58533"/>
                                        </p:tgtEl>
                                        <p:attrNameLst>
                                          <p:attrName>style.visibility</p:attrName>
                                        </p:attrNameLst>
                                      </p:cBhvr>
                                      <p:to>
                                        <p:strVal val="hidden"/>
                                      </p:to>
                                    </p:set>
                                  </p:childTnLst>
                                </p:cTn>
                              </p:par>
                              <p:par>
                                <p:cTn id="236" presetID="12" presetClass="entr" presetSubtype="1" fill="hold" nodeType="withEffect">
                                  <p:stCondLst>
                                    <p:cond delay="33000"/>
                                  </p:stCondLst>
                                  <p:childTnLst>
                                    <p:set>
                                      <p:cBhvr>
                                        <p:cTn id="237" dur="1" fill="hold">
                                          <p:stCondLst>
                                            <p:cond delay="0"/>
                                          </p:stCondLst>
                                        </p:cTn>
                                        <p:tgtEl>
                                          <p:spTgt spid="58536"/>
                                        </p:tgtEl>
                                        <p:attrNameLst>
                                          <p:attrName>style.visibility</p:attrName>
                                        </p:attrNameLst>
                                      </p:cBhvr>
                                      <p:to>
                                        <p:strVal val="visible"/>
                                      </p:to>
                                    </p:set>
                                    <p:animEffect transition="in" filter="slide(fromTop)">
                                      <p:cBhvr>
                                        <p:cTn id="238" dur="500"/>
                                        <p:tgtEl>
                                          <p:spTgt spid="58536"/>
                                        </p:tgtEl>
                                      </p:cBhvr>
                                    </p:animEffect>
                                  </p:childTnLst>
                                </p:cTn>
                              </p:par>
                              <p:par>
                                <p:cTn id="239" presetID="12" presetClass="exit" presetSubtype="4" fill="hold" nodeType="withEffect">
                                  <p:stCondLst>
                                    <p:cond delay="34000"/>
                                  </p:stCondLst>
                                  <p:childTnLst>
                                    <p:animEffect transition="out" filter="slide(fromBottom)">
                                      <p:cBhvr>
                                        <p:cTn id="240" dur="500"/>
                                        <p:tgtEl>
                                          <p:spTgt spid="58536"/>
                                        </p:tgtEl>
                                      </p:cBhvr>
                                    </p:animEffect>
                                    <p:set>
                                      <p:cBhvr>
                                        <p:cTn id="241" dur="1" fill="hold">
                                          <p:stCondLst>
                                            <p:cond delay="499"/>
                                          </p:stCondLst>
                                        </p:cTn>
                                        <p:tgtEl>
                                          <p:spTgt spid="58536"/>
                                        </p:tgtEl>
                                        <p:attrNameLst>
                                          <p:attrName>style.visibility</p:attrName>
                                        </p:attrNameLst>
                                      </p:cBhvr>
                                      <p:to>
                                        <p:strVal val="hidden"/>
                                      </p:to>
                                    </p:set>
                                  </p:childTnLst>
                                </p:cTn>
                              </p:par>
                              <p:par>
                                <p:cTn id="242" presetID="12" presetClass="entr" presetSubtype="1" fill="hold" nodeType="withEffect">
                                  <p:stCondLst>
                                    <p:cond delay="34000"/>
                                  </p:stCondLst>
                                  <p:childTnLst>
                                    <p:set>
                                      <p:cBhvr>
                                        <p:cTn id="243" dur="1" fill="hold">
                                          <p:stCondLst>
                                            <p:cond delay="0"/>
                                          </p:stCondLst>
                                        </p:cTn>
                                        <p:tgtEl>
                                          <p:spTgt spid="58539"/>
                                        </p:tgtEl>
                                        <p:attrNameLst>
                                          <p:attrName>style.visibility</p:attrName>
                                        </p:attrNameLst>
                                      </p:cBhvr>
                                      <p:to>
                                        <p:strVal val="visible"/>
                                      </p:to>
                                    </p:set>
                                    <p:animEffect transition="in" filter="slide(fromTop)">
                                      <p:cBhvr>
                                        <p:cTn id="244" dur="500"/>
                                        <p:tgtEl>
                                          <p:spTgt spid="58539"/>
                                        </p:tgtEl>
                                      </p:cBhvr>
                                    </p:animEffect>
                                  </p:childTnLst>
                                </p:cTn>
                              </p:par>
                              <p:par>
                                <p:cTn id="245" presetID="12" presetClass="exit" presetSubtype="4" fill="hold" nodeType="withEffect">
                                  <p:stCondLst>
                                    <p:cond delay="35000"/>
                                  </p:stCondLst>
                                  <p:childTnLst>
                                    <p:animEffect transition="out" filter="slide(fromBottom)">
                                      <p:cBhvr>
                                        <p:cTn id="246" dur="500"/>
                                        <p:tgtEl>
                                          <p:spTgt spid="58539"/>
                                        </p:tgtEl>
                                      </p:cBhvr>
                                    </p:animEffect>
                                    <p:set>
                                      <p:cBhvr>
                                        <p:cTn id="247" dur="1" fill="hold">
                                          <p:stCondLst>
                                            <p:cond delay="499"/>
                                          </p:stCondLst>
                                        </p:cTn>
                                        <p:tgtEl>
                                          <p:spTgt spid="58539"/>
                                        </p:tgtEl>
                                        <p:attrNameLst>
                                          <p:attrName>style.visibility</p:attrName>
                                        </p:attrNameLst>
                                      </p:cBhvr>
                                      <p:to>
                                        <p:strVal val="hidden"/>
                                      </p:to>
                                    </p:set>
                                  </p:childTnLst>
                                </p:cTn>
                              </p:par>
                              <p:par>
                                <p:cTn id="248" presetID="12" presetClass="entr" presetSubtype="1" fill="hold" nodeType="withEffect">
                                  <p:stCondLst>
                                    <p:cond delay="35000"/>
                                  </p:stCondLst>
                                  <p:childTnLst>
                                    <p:set>
                                      <p:cBhvr>
                                        <p:cTn id="249" dur="1" fill="hold">
                                          <p:stCondLst>
                                            <p:cond delay="0"/>
                                          </p:stCondLst>
                                        </p:cTn>
                                        <p:tgtEl>
                                          <p:spTgt spid="58542"/>
                                        </p:tgtEl>
                                        <p:attrNameLst>
                                          <p:attrName>style.visibility</p:attrName>
                                        </p:attrNameLst>
                                      </p:cBhvr>
                                      <p:to>
                                        <p:strVal val="visible"/>
                                      </p:to>
                                    </p:set>
                                    <p:animEffect transition="in" filter="slide(fromTop)">
                                      <p:cBhvr>
                                        <p:cTn id="250" dur="500"/>
                                        <p:tgtEl>
                                          <p:spTgt spid="58542"/>
                                        </p:tgtEl>
                                      </p:cBhvr>
                                    </p:animEffect>
                                  </p:childTnLst>
                                </p:cTn>
                              </p:par>
                              <p:par>
                                <p:cTn id="251" presetID="12" presetClass="exit" presetSubtype="4" fill="hold" nodeType="withEffect">
                                  <p:stCondLst>
                                    <p:cond delay="36000"/>
                                  </p:stCondLst>
                                  <p:childTnLst>
                                    <p:animEffect transition="out" filter="slide(fromBottom)">
                                      <p:cBhvr>
                                        <p:cTn id="252" dur="500"/>
                                        <p:tgtEl>
                                          <p:spTgt spid="58542"/>
                                        </p:tgtEl>
                                      </p:cBhvr>
                                    </p:animEffect>
                                    <p:set>
                                      <p:cBhvr>
                                        <p:cTn id="253" dur="1" fill="hold">
                                          <p:stCondLst>
                                            <p:cond delay="499"/>
                                          </p:stCondLst>
                                        </p:cTn>
                                        <p:tgtEl>
                                          <p:spTgt spid="58542"/>
                                        </p:tgtEl>
                                        <p:attrNameLst>
                                          <p:attrName>style.visibility</p:attrName>
                                        </p:attrNameLst>
                                      </p:cBhvr>
                                      <p:to>
                                        <p:strVal val="hidden"/>
                                      </p:to>
                                    </p:set>
                                  </p:childTnLst>
                                </p:cTn>
                              </p:par>
                              <p:par>
                                <p:cTn id="254" presetID="12" presetClass="entr" presetSubtype="1" fill="hold" nodeType="withEffect">
                                  <p:stCondLst>
                                    <p:cond delay="36000"/>
                                  </p:stCondLst>
                                  <p:childTnLst>
                                    <p:set>
                                      <p:cBhvr>
                                        <p:cTn id="255" dur="1" fill="hold">
                                          <p:stCondLst>
                                            <p:cond delay="0"/>
                                          </p:stCondLst>
                                        </p:cTn>
                                        <p:tgtEl>
                                          <p:spTgt spid="58545"/>
                                        </p:tgtEl>
                                        <p:attrNameLst>
                                          <p:attrName>style.visibility</p:attrName>
                                        </p:attrNameLst>
                                      </p:cBhvr>
                                      <p:to>
                                        <p:strVal val="visible"/>
                                      </p:to>
                                    </p:set>
                                    <p:animEffect transition="in" filter="slide(fromTop)">
                                      <p:cBhvr>
                                        <p:cTn id="256" dur="500"/>
                                        <p:tgtEl>
                                          <p:spTgt spid="58545"/>
                                        </p:tgtEl>
                                      </p:cBhvr>
                                    </p:animEffect>
                                  </p:childTnLst>
                                </p:cTn>
                              </p:par>
                              <p:par>
                                <p:cTn id="257" presetID="12" presetClass="exit" presetSubtype="4" fill="hold" nodeType="withEffect">
                                  <p:stCondLst>
                                    <p:cond delay="37000"/>
                                  </p:stCondLst>
                                  <p:childTnLst>
                                    <p:animEffect transition="out" filter="slide(fromBottom)">
                                      <p:cBhvr>
                                        <p:cTn id="258" dur="500"/>
                                        <p:tgtEl>
                                          <p:spTgt spid="58545"/>
                                        </p:tgtEl>
                                      </p:cBhvr>
                                    </p:animEffect>
                                    <p:set>
                                      <p:cBhvr>
                                        <p:cTn id="259" dur="1" fill="hold">
                                          <p:stCondLst>
                                            <p:cond delay="499"/>
                                          </p:stCondLst>
                                        </p:cTn>
                                        <p:tgtEl>
                                          <p:spTgt spid="58545"/>
                                        </p:tgtEl>
                                        <p:attrNameLst>
                                          <p:attrName>style.visibility</p:attrName>
                                        </p:attrNameLst>
                                      </p:cBhvr>
                                      <p:to>
                                        <p:strVal val="hidden"/>
                                      </p:to>
                                    </p:set>
                                  </p:childTnLst>
                                </p:cTn>
                              </p:par>
                              <p:par>
                                <p:cTn id="260" presetID="12" presetClass="entr" presetSubtype="1" fill="hold" nodeType="withEffect">
                                  <p:stCondLst>
                                    <p:cond delay="37000"/>
                                  </p:stCondLst>
                                  <p:childTnLst>
                                    <p:set>
                                      <p:cBhvr>
                                        <p:cTn id="261" dur="1" fill="hold">
                                          <p:stCondLst>
                                            <p:cond delay="0"/>
                                          </p:stCondLst>
                                        </p:cTn>
                                        <p:tgtEl>
                                          <p:spTgt spid="58548"/>
                                        </p:tgtEl>
                                        <p:attrNameLst>
                                          <p:attrName>style.visibility</p:attrName>
                                        </p:attrNameLst>
                                      </p:cBhvr>
                                      <p:to>
                                        <p:strVal val="visible"/>
                                      </p:to>
                                    </p:set>
                                    <p:animEffect transition="in" filter="slide(fromTop)">
                                      <p:cBhvr>
                                        <p:cTn id="262" dur="500"/>
                                        <p:tgtEl>
                                          <p:spTgt spid="58548"/>
                                        </p:tgtEl>
                                      </p:cBhvr>
                                    </p:animEffect>
                                  </p:childTnLst>
                                </p:cTn>
                              </p:par>
                              <p:par>
                                <p:cTn id="263" presetID="12" presetClass="exit" presetSubtype="4" fill="hold" nodeType="withEffect">
                                  <p:stCondLst>
                                    <p:cond delay="38000"/>
                                  </p:stCondLst>
                                  <p:childTnLst>
                                    <p:animEffect transition="out" filter="slide(fromBottom)">
                                      <p:cBhvr>
                                        <p:cTn id="264" dur="500"/>
                                        <p:tgtEl>
                                          <p:spTgt spid="58548"/>
                                        </p:tgtEl>
                                      </p:cBhvr>
                                    </p:animEffect>
                                    <p:set>
                                      <p:cBhvr>
                                        <p:cTn id="265" dur="1" fill="hold">
                                          <p:stCondLst>
                                            <p:cond delay="499"/>
                                          </p:stCondLst>
                                        </p:cTn>
                                        <p:tgtEl>
                                          <p:spTgt spid="58548"/>
                                        </p:tgtEl>
                                        <p:attrNameLst>
                                          <p:attrName>style.visibility</p:attrName>
                                        </p:attrNameLst>
                                      </p:cBhvr>
                                      <p:to>
                                        <p:strVal val="hidden"/>
                                      </p:to>
                                    </p:set>
                                  </p:childTnLst>
                                </p:cTn>
                              </p:par>
                              <p:par>
                                <p:cTn id="266" presetID="12" presetClass="entr" presetSubtype="1" fill="hold" nodeType="withEffect">
                                  <p:stCondLst>
                                    <p:cond delay="38000"/>
                                  </p:stCondLst>
                                  <p:childTnLst>
                                    <p:set>
                                      <p:cBhvr>
                                        <p:cTn id="267" dur="1" fill="hold">
                                          <p:stCondLst>
                                            <p:cond delay="0"/>
                                          </p:stCondLst>
                                        </p:cTn>
                                        <p:tgtEl>
                                          <p:spTgt spid="58551"/>
                                        </p:tgtEl>
                                        <p:attrNameLst>
                                          <p:attrName>style.visibility</p:attrName>
                                        </p:attrNameLst>
                                      </p:cBhvr>
                                      <p:to>
                                        <p:strVal val="visible"/>
                                      </p:to>
                                    </p:set>
                                    <p:animEffect transition="in" filter="slide(fromTop)">
                                      <p:cBhvr>
                                        <p:cTn id="268" dur="500"/>
                                        <p:tgtEl>
                                          <p:spTgt spid="58551"/>
                                        </p:tgtEl>
                                      </p:cBhvr>
                                    </p:animEffect>
                                  </p:childTnLst>
                                </p:cTn>
                              </p:par>
                              <p:par>
                                <p:cTn id="269" presetID="12" presetClass="exit" presetSubtype="4" fill="hold" nodeType="withEffect">
                                  <p:stCondLst>
                                    <p:cond delay="39000"/>
                                  </p:stCondLst>
                                  <p:childTnLst>
                                    <p:animEffect transition="out" filter="slide(fromBottom)">
                                      <p:cBhvr>
                                        <p:cTn id="270" dur="500"/>
                                        <p:tgtEl>
                                          <p:spTgt spid="58551"/>
                                        </p:tgtEl>
                                      </p:cBhvr>
                                    </p:animEffect>
                                    <p:set>
                                      <p:cBhvr>
                                        <p:cTn id="271" dur="1" fill="hold">
                                          <p:stCondLst>
                                            <p:cond delay="499"/>
                                          </p:stCondLst>
                                        </p:cTn>
                                        <p:tgtEl>
                                          <p:spTgt spid="58551"/>
                                        </p:tgtEl>
                                        <p:attrNameLst>
                                          <p:attrName>style.visibility</p:attrName>
                                        </p:attrNameLst>
                                      </p:cBhvr>
                                      <p:to>
                                        <p:strVal val="hidden"/>
                                      </p:to>
                                    </p:set>
                                  </p:childTnLst>
                                </p:cTn>
                              </p:par>
                              <p:par>
                                <p:cTn id="272" presetID="12" presetClass="entr" presetSubtype="1" fill="hold" nodeType="withEffect">
                                  <p:stCondLst>
                                    <p:cond delay="39000"/>
                                  </p:stCondLst>
                                  <p:childTnLst>
                                    <p:set>
                                      <p:cBhvr>
                                        <p:cTn id="273" dur="1" fill="hold">
                                          <p:stCondLst>
                                            <p:cond delay="0"/>
                                          </p:stCondLst>
                                        </p:cTn>
                                        <p:tgtEl>
                                          <p:spTgt spid="58554"/>
                                        </p:tgtEl>
                                        <p:attrNameLst>
                                          <p:attrName>style.visibility</p:attrName>
                                        </p:attrNameLst>
                                      </p:cBhvr>
                                      <p:to>
                                        <p:strVal val="visible"/>
                                      </p:to>
                                    </p:set>
                                    <p:animEffect transition="in" filter="slide(fromTop)">
                                      <p:cBhvr>
                                        <p:cTn id="274" dur="500"/>
                                        <p:tgtEl>
                                          <p:spTgt spid="58554"/>
                                        </p:tgtEl>
                                      </p:cBhvr>
                                    </p:animEffect>
                                  </p:childTnLst>
                                </p:cTn>
                              </p:par>
                              <p:par>
                                <p:cTn id="275" presetID="12" presetClass="exit" presetSubtype="4" fill="hold" nodeType="withEffect">
                                  <p:stCondLst>
                                    <p:cond delay="40000"/>
                                  </p:stCondLst>
                                  <p:childTnLst>
                                    <p:animEffect transition="out" filter="slide(fromBottom)">
                                      <p:cBhvr>
                                        <p:cTn id="276" dur="500"/>
                                        <p:tgtEl>
                                          <p:spTgt spid="58554"/>
                                        </p:tgtEl>
                                      </p:cBhvr>
                                    </p:animEffect>
                                    <p:set>
                                      <p:cBhvr>
                                        <p:cTn id="277" dur="1" fill="hold">
                                          <p:stCondLst>
                                            <p:cond delay="499"/>
                                          </p:stCondLst>
                                        </p:cTn>
                                        <p:tgtEl>
                                          <p:spTgt spid="58554"/>
                                        </p:tgtEl>
                                        <p:attrNameLst>
                                          <p:attrName>style.visibility</p:attrName>
                                        </p:attrNameLst>
                                      </p:cBhvr>
                                      <p:to>
                                        <p:strVal val="hidden"/>
                                      </p:to>
                                    </p:set>
                                  </p:childTnLst>
                                </p:cTn>
                              </p:par>
                              <p:par>
                                <p:cTn id="278" presetID="12" presetClass="entr" presetSubtype="1" fill="hold" nodeType="withEffect">
                                  <p:stCondLst>
                                    <p:cond delay="40000"/>
                                  </p:stCondLst>
                                  <p:childTnLst>
                                    <p:set>
                                      <p:cBhvr>
                                        <p:cTn id="279" dur="1" fill="hold">
                                          <p:stCondLst>
                                            <p:cond delay="0"/>
                                          </p:stCondLst>
                                        </p:cTn>
                                        <p:tgtEl>
                                          <p:spTgt spid="58560"/>
                                        </p:tgtEl>
                                        <p:attrNameLst>
                                          <p:attrName>style.visibility</p:attrName>
                                        </p:attrNameLst>
                                      </p:cBhvr>
                                      <p:to>
                                        <p:strVal val="visible"/>
                                      </p:to>
                                    </p:set>
                                    <p:animEffect transition="in" filter="slide(fromTop)">
                                      <p:cBhvr>
                                        <p:cTn id="280" dur="500"/>
                                        <p:tgtEl>
                                          <p:spTgt spid="58560"/>
                                        </p:tgtEl>
                                      </p:cBhvr>
                                    </p:animEffect>
                                  </p:childTnLst>
                                </p:cTn>
                              </p:par>
                              <p:par>
                                <p:cTn id="281" presetID="12" presetClass="exit" presetSubtype="4" fill="hold" nodeType="withEffect">
                                  <p:stCondLst>
                                    <p:cond delay="40000"/>
                                  </p:stCondLst>
                                  <p:childTnLst>
                                    <p:animEffect transition="out" filter="slide(fromBottom)">
                                      <p:cBhvr>
                                        <p:cTn id="282" dur="500"/>
                                        <p:tgtEl>
                                          <p:spTgt spid="58557"/>
                                        </p:tgtEl>
                                      </p:cBhvr>
                                    </p:animEffect>
                                    <p:set>
                                      <p:cBhvr>
                                        <p:cTn id="283" dur="1" fill="hold">
                                          <p:stCondLst>
                                            <p:cond delay="499"/>
                                          </p:stCondLst>
                                        </p:cTn>
                                        <p:tgtEl>
                                          <p:spTgt spid="58557"/>
                                        </p:tgtEl>
                                        <p:attrNameLst>
                                          <p:attrName>style.visibility</p:attrName>
                                        </p:attrNameLst>
                                      </p:cBhvr>
                                      <p:to>
                                        <p:strVal val="hidden"/>
                                      </p:to>
                                    </p:set>
                                  </p:childTnLst>
                                </p:cTn>
                              </p:par>
                              <p:par>
                                <p:cTn id="284" presetID="12" presetClass="entr" presetSubtype="1" fill="hold" nodeType="withEffect">
                                  <p:stCondLst>
                                    <p:cond delay="40000"/>
                                  </p:stCondLst>
                                  <p:childTnLst>
                                    <p:set>
                                      <p:cBhvr>
                                        <p:cTn id="285" dur="1" fill="hold">
                                          <p:stCondLst>
                                            <p:cond delay="0"/>
                                          </p:stCondLst>
                                        </p:cTn>
                                        <p:tgtEl>
                                          <p:spTgt spid="58563"/>
                                        </p:tgtEl>
                                        <p:attrNameLst>
                                          <p:attrName>style.visibility</p:attrName>
                                        </p:attrNameLst>
                                      </p:cBhvr>
                                      <p:to>
                                        <p:strVal val="visible"/>
                                      </p:to>
                                    </p:set>
                                    <p:animEffect transition="in" filter="slide(fromTop)">
                                      <p:cBhvr>
                                        <p:cTn id="286" dur="500"/>
                                        <p:tgtEl>
                                          <p:spTgt spid="58563"/>
                                        </p:tgtEl>
                                      </p:cBhvr>
                                    </p:animEffect>
                                  </p:childTnLst>
                                </p:cTn>
                              </p:par>
                              <p:par>
                                <p:cTn id="287" presetID="12" presetClass="exit" presetSubtype="4" fill="hold" nodeType="withEffect">
                                  <p:stCondLst>
                                    <p:cond delay="41000"/>
                                  </p:stCondLst>
                                  <p:childTnLst>
                                    <p:animEffect transition="out" filter="slide(fromBottom)">
                                      <p:cBhvr>
                                        <p:cTn id="288" dur="500"/>
                                        <p:tgtEl>
                                          <p:spTgt spid="58563"/>
                                        </p:tgtEl>
                                      </p:cBhvr>
                                    </p:animEffect>
                                    <p:set>
                                      <p:cBhvr>
                                        <p:cTn id="289" dur="1" fill="hold">
                                          <p:stCondLst>
                                            <p:cond delay="499"/>
                                          </p:stCondLst>
                                        </p:cTn>
                                        <p:tgtEl>
                                          <p:spTgt spid="58563"/>
                                        </p:tgtEl>
                                        <p:attrNameLst>
                                          <p:attrName>style.visibility</p:attrName>
                                        </p:attrNameLst>
                                      </p:cBhvr>
                                      <p:to>
                                        <p:strVal val="hidden"/>
                                      </p:to>
                                    </p:set>
                                  </p:childTnLst>
                                </p:cTn>
                              </p:par>
                              <p:par>
                                <p:cTn id="290" presetID="12" presetClass="entr" presetSubtype="1" fill="hold" nodeType="withEffect">
                                  <p:stCondLst>
                                    <p:cond delay="41000"/>
                                  </p:stCondLst>
                                  <p:childTnLst>
                                    <p:set>
                                      <p:cBhvr>
                                        <p:cTn id="291" dur="1" fill="hold">
                                          <p:stCondLst>
                                            <p:cond delay="0"/>
                                          </p:stCondLst>
                                        </p:cTn>
                                        <p:tgtEl>
                                          <p:spTgt spid="58566"/>
                                        </p:tgtEl>
                                        <p:attrNameLst>
                                          <p:attrName>style.visibility</p:attrName>
                                        </p:attrNameLst>
                                      </p:cBhvr>
                                      <p:to>
                                        <p:strVal val="visible"/>
                                      </p:to>
                                    </p:set>
                                    <p:animEffect transition="in" filter="slide(fromTop)">
                                      <p:cBhvr>
                                        <p:cTn id="292" dur="500"/>
                                        <p:tgtEl>
                                          <p:spTgt spid="58566"/>
                                        </p:tgtEl>
                                      </p:cBhvr>
                                    </p:animEffect>
                                  </p:childTnLst>
                                </p:cTn>
                              </p:par>
                              <p:par>
                                <p:cTn id="293" presetID="12" presetClass="exit" presetSubtype="4" fill="hold" nodeType="withEffect">
                                  <p:stCondLst>
                                    <p:cond delay="42000"/>
                                  </p:stCondLst>
                                  <p:childTnLst>
                                    <p:animEffect transition="out" filter="slide(fromBottom)">
                                      <p:cBhvr>
                                        <p:cTn id="294" dur="500"/>
                                        <p:tgtEl>
                                          <p:spTgt spid="58566"/>
                                        </p:tgtEl>
                                      </p:cBhvr>
                                    </p:animEffect>
                                    <p:set>
                                      <p:cBhvr>
                                        <p:cTn id="295" dur="1" fill="hold">
                                          <p:stCondLst>
                                            <p:cond delay="499"/>
                                          </p:stCondLst>
                                        </p:cTn>
                                        <p:tgtEl>
                                          <p:spTgt spid="58566"/>
                                        </p:tgtEl>
                                        <p:attrNameLst>
                                          <p:attrName>style.visibility</p:attrName>
                                        </p:attrNameLst>
                                      </p:cBhvr>
                                      <p:to>
                                        <p:strVal val="hidden"/>
                                      </p:to>
                                    </p:set>
                                  </p:childTnLst>
                                </p:cTn>
                              </p:par>
                              <p:par>
                                <p:cTn id="296" presetID="12" presetClass="entr" presetSubtype="1" fill="hold" nodeType="withEffect">
                                  <p:stCondLst>
                                    <p:cond delay="42000"/>
                                  </p:stCondLst>
                                  <p:childTnLst>
                                    <p:set>
                                      <p:cBhvr>
                                        <p:cTn id="297" dur="1" fill="hold">
                                          <p:stCondLst>
                                            <p:cond delay="0"/>
                                          </p:stCondLst>
                                        </p:cTn>
                                        <p:tgtEl>
                                          <p:spTgt spid="58569"/>
                                        </p:tgtEl>
                                        <p:attrNameLst>
                                          <p:attrName>style.visibility</p:attrName>
                                        </p:attrNameLst>
                                      </p:cBhvr>
                                      <p:to>
                                        <p:strVal val="visible"/>
                                      </p:to>
                                    </p:set>
                                    <p:animEffect transition="in" filter="slide(fromTop)">
                                      <p:cBhvr>
                                        <p:cTn id="298" dur="500"/>
                                        <p:tgtEl>
                                          <p:spTgt spid="58569"/>
                                        </p:tgtEl>
                                      </p:cBhvr>
                                    </p:animEffect>
                                  </p:childTnLst>
                                </p:cTn>
                              </p:par>
                              <p:par>
                                <p:cTn id="299" presetID="12" presetClass="exit" presetSubtype="4" fill="hold" nodeType="withEffect">
                                  <p:stCondLst>
                                    <p:cond delay="43000"/>
                                  </p:stCondLst>
                                  <p:childTnLst>
                                    <p:animEffect transition="out" filter="slide(fromBottom)">
                                      <p:cBhvr>
                                        <p:cTn id="300" dur="500"/>
                                        <p:tgtEl>
                                          <p:spTgt spid="58569"/>
                                        </p:tgtEl>
                                      </p:cBhvr>
                                    </p:animEffect>
                                    <p:set>
                                      <p:cBhvr>
                                        <p:cTn id="301" dur="1" fill="hold">
                                          <p:stCondLst>
                                            <p:cond delay="499"/>
                                          </p:stCondLst>
                                        </p:cTn>
                                        <p:tgtEl>
                                          <p:spTgt spid="58569"/>
                                        </p:tgtEl>
                                        <p:attrNameLst>
                                          <p:attrName>style.visibility</p:attrName>
                                        </p:attrNameLst>
                                      </p:cBhvr>
                                      <p:to>
                                        <p:strVal val="hidden"/>
                                      </p:to>
                                    </p:set>
                                  </p:childTnLst>
                                </p:cTn>
                              </p:par>
                              <p:par>
                                <p:cTn id="302" presetID="12" presetClass="entr" presetSubtype="1" fill="hold" nodeType="withEffect">
                                  <p:stCondLst>
                                    <p:cond delay="43000"/>
                                  </p:stCondLst>
                                  <p:childTnLst>
                                    <p:set>
                                      <p:cBhvr>
                                        <p:cTn id="303" dur="1" fill="hold">
                                          <p:stCondLst>
                                            <p:cond delay="0"/>
                                          </p:stCondLst>
                                        </p:cTn>
                                        <p:tgtEl>
                                          <p:spTgt spid="58572"/>
                                        </p:tgtEl>
                                        <p:attrNameLst>
                                          <p:attrName>style.visibility</p:attrName>
                                        </p:attrNameLst>
                                      </p:cBhvr>
                                      <p:to>
                                        <p:strVal val="visible"/>
                                      </p:to>
                                    </p:set>
                                    <p:animEffect transition="in" filter="slide(fromTop)">
                                      <p:cBhvr>
                                        <p:cTn id="304" dur="500"/>
                                        <p:tgtEl>
                                          <p:spTgt spid="58572"/>
                                        </p:tgtEl>
                                      </p:cBhvr>
                                    </p:animEffect>
                                  </p:childTnLst>
                                </p:cTn>
                              </p:par>
                              <p:par>
                                <p:cTn id="305" presetID="12" presetClass="exit" presetSubtype="4" fill="hold" nodeType="withEffect">
                                  <p:stCondLst>
                                    <p:cond delay="44000"/>
                                  </p:stCondLst>
                                  <p:childTnLst>
                                    <p:animEffect transition="out" filter="slide(fromBottom)">
                                      <p:cBhvr>
                                        <p:cTn id="306" dur="500"/>
                                        <p:tgtEl>
                                          <p:spTgt spid="58572"/>
                                        </p:tgtEl>
                                      </p:cBhvr>
                                    </p:animEffect>
                                    <p:set>
                                      <p:cBhvr>
                                        <p:cTn id="307" dur="1" fill="hold">
                                          <p:stCondLst>
                                            <p:cond delay="499"/>
                                          </p:stCondLst>
                                        </p:cTn>
                                        <p:tgtEl>
                                          <p:spTgt spid="58572"/>
                                        </p:tgtEl>
                                        <p:attrNameLst>
                                          <p:attrName>style.visibility</p:attrName>
                                        </p:attrNameLst>
                                      </p:cBhvr>
                                      <p:to>
                                        <p:strVal val="hidden"/>
                                      </p:to>
                                    </p:set>
                                  </p:childTnLst>
                                </p:cTn>
                              </p:par>
                              <p:par>
                                <p:cTn id="308" presetID="12" presetClass="entr" presetSubtype="1" fill="hold" nodeType="withEffect">
                                  <p:stCondLst>
                                    <p:cond delay="44000"/>
                                  </p:stCondLst>
                                  <p:childTnLst>
                                    <p:set>
                                      <p:cBhvr>
                                        <p:cTn id="309" dur="1" fill="hold">
                                          <p:stCondLst>
                                            <p:cond delay="0"/>
                                          </p:stCondLst>
                                        </p:cTn>
                                        <p:tgtEl>
                                          <p:spTgt spid="58575"/>
                                        </p:tgtEl>
                                        <p:attrNameLst>
                                          <p:attrName>style.visibility</p:attrName>
                                        </p:attrNameLst>
                                      </p:cBhvr>
                                      <p:to>
                                        <p:strVal val="visible"/>
                                      </p:to>
                                    </p:set>
                                    <p:animEffect transition="in" filter="slide(fromTop)">
                                      <p:cBhvr>
                                        <p:cTn id="310" dur="500"/>
                                        <p:tgtEl>
                                          <p:spTgt spid="58575"/>
                                        </p:tgtEl>
                                      </p:cBhvr>
                                    </p:animEffect>
                                  </p:childTnLst>
                                </p:cTn>
                              </p:par>
                              <p:par>
                                <p:cTn id="311" presetID="12" presetClass="exit" presetSubtype="4" fill="hold" nodeType="withEffect">
                                  <p:stCondLst>
                                    <p:cond delay="45000"/>
                                  </p:stCondLst>
                                  <p:childTnLst>
                                    <p:animEffect transition="out" filter="slide(fromBottom)">
                                      <p:cBhvr>
                                        <p:cTn id="312" dur="500"/>
                                        <p:tgtEl>
                                          <p:spTgt spid="58575"/>
                                        </p:tgtEl>
                                      </p:cBhvr>
                                    </p:animEffect>
                                    <p:set>
                                      <p:cBhvr>
                                        <p:cTn id="313" dur="1" fill="hold">
                                          <p:stCondLst>
                                            <p:cond delay="499"/>
                                          </p:stCondLst>
                                        </p:cTn>
                                        <p:tgtEl>
                                          <p:spTgt spid="58575"/>
                                        </p:tgtEl>
                                        <p:attrNameLst>
                                          <p:attrName>style.visibility</p:attrName>
                                        </p:attrNameLst>
                                      </p:cBhvr>
                                      <p:to>
                                        <p:strVal val="hidden"/>
                                      </p:to>
                                    </p:set>
                                  </p:childTnLst>
                                </p:cTn>
                              </p:par>
                              <p:par>
                                <p:cTn id="314" presetID="12" presetClass="entr" presetSubtype="1" fill="hold" nodeType="withEffect">
                                  <p:stCondLst>
                                    <p:cond delay="45000"/>
                                  </p:stCondLst>
                                  <p:childTnLst>
                                    <p:set>
                                      <p:cBhvr>
                                        <p:cTn id="315" dur="1" fill="hold">
                                          <p:stCondLst>
                                            <p:cond delay="0"/>
                                          </p:stCondLst>
                                        </p:cTn>
                                        <p:tgtEl>
                                          <p:spTgt spid="58578"/>
                                        </p:tgtEl>
                                        <p:attrNameLst>
                                          <p:attrName>style.visibility</p:attrName>
                                        </p:attrNameLst>
                                      </p:cBhvr>
                                      <p:to>
                                        <p:strVal val="visible"/>
                                      </p:to>
                                    </p:set>
                                    <p:animEffect transition="in" filter="slide(fromTop)">
                                      <p:cBhvr>
                                        <p:cTn id="316" dur="500"/>
                                        <p:tgtEl>
                                          <p:spTgt spid="58578"/>
                                        </p:tgtEl>
                                      </p:cBhvr>
                                    </p:animEffect>
                                  </p:childTnLst>
                                </p:cTn>
                              </p:par>
                              <p:par>
                                <p:cTn id="317" presetID="12" presetClass="exit" presetSubtype="4" fill="hold" nodeType="withEffect">
                                  <p:stCondLst>
                                    <p:cond delay="46000"/>
                                  </p:stCondLst>
                                  <p:childTnLst>
                                    <p:animEffect transition="out" filter="slide(fromBottom)">
                                      <p:cBhvr>
                                        <p:cTn id="318" dur="500"/>
                                        <p:tgtEl>
                                          <p:spTgt spid="58578"/>
                                        </p:tgtEl>
                                      </p:cBhvr>
                                    </p:animEffect>
                                    <p:set>
                                      <p:cBhvr>
                                        <p:cTn id="319" dur="1" fill="hold">
                                          <p:stCondLst>
                                            <p:cond delay="499"/>
                                          </p:stCondLst>
                                        </p:cTn>
                                        <p:tgtEl>
                                          <p:spTgt spid="58578"/>
                                        </p:tgtEl>
                                        <p:attrNameLst>
                                          <p:attrName>style.visibility</p:attrName>
                                        </p:attrNameLst>
                                      </p:cBhvr>
                                      <p:to>
                                        <p:strVal val="hidden"/>
                                      </p:to>
                                    </p:set>
                                  </p:childTnLst>
                                </p:cTn>
                              </p:par>
                              <p:par>
                                <p:cTn id="320" presetID="12" presetClass="entr" presetSubtype="1" fill="hold" nodeType="withEffect">
                                  <p:stCondLst>
                                    <p:cond delay="46000"/>
                                  </p:stCondLst>
                                  <p:childTnLst>
                                    <p:set>
                                      <p:cBhvr>
                                        <p:cTn id="321" dur="1" fill="hold">
                                          <p:stCondLst>
                                            <p:cond delay="0"/>
                                          </p:stCondLst>
                                        </p:cTn>
                                        <p:tgtEl>
                                          <p:spTgt spid="58581"/>
                                        </p:tgtEl>
                                        <p:attrNameLst>
                                          <p:attrName>style.visibility</p:attrName>
                                        </p:attrNameLst>
                                      </p:cBhvr>
                                      <p:to>
                                        <p:strVal val="visible"/>
                                      </p:to>
                                    </p:set>
                                    <p:animEffect transition="in" filter="slide(fromTop)">
                                      <p:cBhvr>
                                        <p:cTn id="322" dur="500"/>
                                        <p:tgtEl>
                                          <p:spTgt spid="58581"/>
                                        </p:tgtEl>
                                      </p:cBhvr>
                                    </p:animEffect>
                                  </p:childTnLst>
                                </p:cTn>
                              </p:par>
                              <p:par>
                                <p:cTn id="323" presetID="12" presetClass="exit" presetSubtype="4" fill="hold" nodeType="withEffect">
                                  <p:stCondLst>
                                    <p:cond delay="47000"/>
                                  </p:stCondLst>
                                  <p:childTnLst>
                                    <p:animEffect transition="out" filter="slide(fromBottom)">
                                      <p:cBhvr>
                                        <p:cTn id="324" dur="500"/>
                                        <p:tgtEl>
                                          <p:spTgt spid="58581"/>
                                        </p:tgtEl>
                                      </p:cBhvr>
                                    </p:animEffect>
                                    <p:set>
                                      <p:cBhvr>
                                        <p:cTn id="325" dur="1" fill="hold">
                                          <p:stCondLst>
                                            <p:cond delay="499"/>
                                          </p:stCondLst>
                                        </p:cTn>
                                        <p:tgtEl>
                                          <p:spTgt spid="58581"/>
                                        </p:tgtEl>
                                        <p:attrNameLst>
                                          <p:attrName>style.visibility</p:attrName>
                                        </p:attrNameLst>
                                      </p:cBhvr>
                                      <p:to>
                                        <p:strVal val="hidden"/>
                                      </p:to>
                                    </p:set>
                                  </p:childTnLst>
                                </p:cTn>
                              </p:par>
                              <p:par>
                                <p:cTn id="326" presetID="12" presetClass="entr" presetSubtype="1" fill="hold" nodeType="withEffect">
                                  <p:stCondLst>
                                    <p:cond delay="47000"/>
                                  </p:stCondLst>
                                  <p:childTnLst>
                                    <p:set>
                                      <p:cBhvr>
                                        <p:cTn id="327" dur="1" fill="hold">
                                          <p:stCondLst>
                                            <p:cond delay="0"/>
                                          </p:stCondLst>
                                        </p:cTn>
                                        <p:tgtEl>
                                          <p:spTgt spid="58584"/>
                                        </p:tgtEl>
                                        <p:attrNameLst>
                                          <p:attrName>style.visibility</p:attrName>
                                        </p:attrNameLst>
                                      </p:cBhvr>
                                      <p:to>
                                        <p:strVal val="visible"/>
                                      </p:to>
                                    </p:set>
                                    <p:animEffect transition="in" filter="slide(fromTop)">
                                      <p:cBhvr>
                                        <p:cTn id="328" dur="500"/>
                                        <p:tgtEl>
                                          <p:spTgt spid="58584"/>
                                        </p:tgtEl>
                                      </p:cBhvr>
                                    </p:animEffect>
                                  </p:childTnLst>
                                </p:cTn>
                              </p:par>
                              <p:par>
                                <p:cTn id="329" presetID="12" presetClass="exit" presetSubtype="4" fill="hold" nodeType="withEffect">
                                  <p:stCondLst>
                                    <p:cond delay="48000"/>
                                  </p:stCondLst>
                                  <p:childTnLst>
                                    <p:animEffect transition="out" filter="slide(fromBottom)">
                                      <p:cBhvr>
                                        <p:cTn id="330" dur="500"/>
                                        <p:tgtEl>
                                          <p:spTgt spid="58584"/>
                                        </p:tgtEl>
                                      </p:cBhvr>
                                    </p:animEffect>
                                    <p:set>
                                      <p:cBhvr>
                                        <p:cTn id="331" dur="1" fill="hold">
                                          <p:stCondLst>
                                            <p:cond delay="499"/>
                                          </p:stCondLst>
                                        </p:cTn>
                                        <p:tgtEl>
                                          <p:spTgt spid="58584"/>
                                        </p:tgtEl>
                                        <p:attrNameLst>
                                          <p:attrName>style.visibility</p:attrName>
                                        </p:attrNameLst>
                                      </p:cBhvr>
                                      <p:to>
                                        <p:strVal val="hidden"/>
                                      </p:to>
                                    </p:set>
                                  </p:childTnLst>
                                </p:cTn>
                              </p:par>
                              <p:par>
                                <p:cTn id="332" presetID="12" presetClass="entr" presetSubtype="1" fill="hold" nodeType="withEffect">
                                  <p:stCondLst>
                                    <p:cond delay="48000"/>
                                  </p:stCondLst>
                                  <p:childTnLst>
                                    <p:set>
                                      <p:cBhvr>
                                        <p:cTn id="333" dur="1" fill="hold">
                                          <p:stCondLst>
                                            <p:cond delay="0"/>
                                          </p:stCondLst>
                                        </p:cTn>
                                        <p:tgtEl>
                                          <p:spTgt spid="58587"/>
                                        </p:tgtEl>
                                        <p:attrNameLst>
                                          <p:attrName>style.visibility</p:attrName>
                                        </p:attrNameLst>
                                      </p:cBhvr>
                                      <p:to>
                                        <p:strVal val="visible"/>
                                      </p:to>
                                    </p:set>
                                    <p:animEffect transition="in" filter="slide(fromTop)">
                                      <p:cBhvr>
                                        <p:cTn id="334" dur="500"/>
                                        <p:tgtEl>
                                          <p:spTgt spid="58587"/>
                                        </p:tgtEl>
                                      </p:cBhvr>
                                    </p:animEffect>
                                  </p:childTnLst>
                                </p:cTn>
                              </p:par>
                              <p:par>
                                <p:cTn id="335" presetID="12" presetClass="exit" presetSubtype="4" fill="hold" nodeType="withEffect">
                                  <p:stCondLst>
                                    <p:cond delay="49000"/>
                                  </p:stCondLst>
                                  <p:childTnLst>
                                    <p:animEffect transition="out" filter="slide(fromBottom)">
                                      <p:cBhvr>
                                        <p:cTn id="336" dur="500"/>
                                        <p:tgtEl>
                                          <p:spTgt spid="58587"/>
                                        </p:tgtEl>
                                      </p:cBhvr>
                                    </p:animEffect>
                                    <p:set>
                                      <p:cBhvr>
                                        <p:cTn id="337" dur="1" fill="hold">
                                          <p:stCondLst>
                                            <p:cond delay="499"/>
                                          </p:stCondLst>
                                        </p:cTn>
                                        <p:tgtEl>
                                          <p:spTgt spid="58587"/>
                                        </p:tgtEl>
                                        <p:attrNameLst>
                                          <p:attrName>style.visibility</p:attrName>
                                        </p:attrNameLst>
                                      </p:cBhvr>
                                      <p:to>
                                        <p:strVal val="hidden"/>
                                      </p:to>
                                    </p:set>
                                  </p:childTnLst>
                                </p:cTn>
                              </p:par>
                              <p:par>
                                <p:cTn id="338" presetID="12" presetClass="entr" presetSubtype="1" fill="hold" nodeType="withEffect">
                                  <p:stCondLst>
                                    <p:cond delay="49000"/>
                                  </p:stCondLst>
                                  <p:childTnLst>
                                    <p:set>
                                      <p:cBhvr>
                                        <p:cTn id="339" dur="1" fill="hold">
                                          <p:stCondLst>
                                            <p:cond delay="0"/>
                                          </p:stCondLst>
                                        </p:cTn>
                                        <p:tgtEl>
                                          <p:spTgt spid="58590"/>
                                        </p:tgtEl>
                                        <p:attrNameLst>
                                          <p:attrName>style.visibility</p:attrName>
                                        </p:attrNameLst>
                                      </p:cBhvr>
                                      <p:to>
                                        <p:strVal val="visible"/>
                                      </p:to>
                                    </p:set>
                                    <p:animEffect transition="in" filter="slide(fromTop)">
                                      <p:cBhvr>
                                        <p:cTn id="340" dur="500"/>
                                        <p:tgtEl>
                                          <p:spTgt spid="58590"/>
                                        </p:tgtEl>
                                      </p:cBhvr>
                                    </p:animEffect>
                                  </p:childTnLst>
                                </p:cTn>
                              </p:par>
                              <p:par>
                                <p:cTn id="341" presetID="12" presetClass="exit" presetSubtype="4" fill="hold" nodeType="withEffect">
                                  <p:stCondLst>
                                    <p:cond delay="50000"/>
                                  </p:stCondLst>
                                  <p:childTnLst>
                                    <p:animEffect transition="out" filter="slide(fromBottom)">
                                      <p:cBhvr>
                                        <p:cTn id="342" dur="500"/>
                                        <p:tgtEl>
                                          <p:spTgt spid="58560"/>
                                        </p:tgtEl>
                                      </p:cBhvr>
                                    </p:animEffect>
                                    <p:set>
                                      <p:cBhvr>
                                        <p:cTn id="343" dur="1" fill="hold">
                                          <p:stCondLst>
                                            <p:cond delay="499"/>
                                          </p:stCondLst>
                                        </p:cTn>
                                        <p:tgtEl>
                                          <p:spTgt spid="58560"/>
                                        </p:tgtEl>
                                        <p:attrNameLst>
                                          <p:attrName>style.visibility</p:attrName>
                                        </p:attrNameLst>
                                      </p:cBhvr>
                                      <p:to>
                                        <p:strVal val="hidden"/>
                                      </p:to>
                                    </p:set>
                                  </p:childTnLst>
                                </p:cTn>
                              </p:par>
                              <p:par>
                                <p:cTn id="344" presetID="12" presetClass="entr" presetSubtype="1" fill="hold" nodeType="withEffect">
                                  <p:stCondLst>
                                    <p:cond delay="50000"/>
                                  </p:stCondLst>
                                  <p:childTnLst>
                                    <p:set>
                                      <p:cBhvr>
                                        <p:cTn id="345" dur="1" fill="hold">
                                          <p:stCondLst>
                                            <p:cond delay="0"/>
                                          </p:stCondLst>
                                        </p:cTn>
                                        <p:tgtEl>
                                          <p:spTgt spid="58623"/>
                                        </p:tgtEl>
                                        <p:attrNameLst>
                                          <p:attrName>style.visibility</p:attrName>
                                        </p:attrNameLst>
                                      </p:cBhvr>
                                      <p:to>
                                        <p:strVal val="visible"/>
                                      </p:to>
                                    </p:set>
                                    <p:animEffect transition="in" filter="slide(fromTop)">
                                      <p:cBhvr>
                                        <p:cTn id="346" dur="500"/>
                                        <p:tgtEl>
                                          <p:spTgt spid="58623"/>
                                        </p:tgtEl>
                                      </p:cBhvr>
                                    </p:animEffect>
                                  </p:childTnLst>
                                </p:cTn>
                              </p:par>
                              <p:par>
                                <p:cTn id="347" presetID="12" presetClass="exit" presetSubtype="4" fill="hold" nodeType="withEffect">
                                  <p:stCondLst>
                                    <p:cond delay="50000"/>
                                  </p:stCondLst>
                                  <p:childTnLst>
                                    <p:animEffect transition="out" filter="slide(fromBottom)">
                                      <p:cBhvr>
                                        <p:cTn id="348" dur="500"/>
                                        <p:tgtEl>
                                          <p:spTgt spid="58590"/>
                                        </p:tgtEl>
                                      </p:cBhvr>
                                    </p:animEffect>
                                    <p:set>
                                      <p:cBhvr>
                                        <p:cTn id="349" dur="1" fill="hold">
                                          <p:stCondLst>
                                            <p:cond delay="499"/>
                                          </p:stCondLst>
                                        </p:cTn>
                                        <p:tgtEl>
                                          <p:spTgt spid="58590"/>
                                        </p:tgtEl>
                                        <p:attrNameLst>
                                          <p:attrName>style.visibility</p:attrName>
                                        </p:attrNameLst>
                                      </p:cBhvr>
                                      <p:to>
                                        <p:strVal val="hidden"/>
                                      </p:to>
                                    </p:set>
                                  </p:childTnLst>
                                </p:cTn>
                              </p:par>
                              <p:par>
                                <p:cTn id="350" presetID="12" presetClass="entr" presetSubtype="1" fill="hold" nodeType="withEffect">
                                  <p:stCondLst>
                                    <p:cond delay="50000"/>
                                  </p:stCondLst>
                                  <p:childTnLst>
                                    <p:set>
                                      <p:cBhvr>
                                        <p:cTn id="351" dur="1" fill="hold">
                                          <p:stCondLst>
                                            <p:cond delay="0"/>
                                          </p:stCondLst>
                                        </p:cTn>
                                        <p:tgtEl>
                                          <p:spTgt spid="58593"/>
                                        </p:tgtEl>
                                        <p:attrNameLst>
                                          <p:attrName>style.visibility</p:attrName>
                                        </p:attrNameLst>
                                      </p:cBhvr>
                                      <p:to>
                                        <p:strVal val="visible"/>
                                      </p:to>
                                    </p:set>
                                    <p:animEffect transition="in" filter="slide(fromTop)">
                                      <p:cBhvr>
                                        <p:cTn id="352" dur="500"/>
                                        <p:tgtEl>
                                          <p:spTgt spid="58593"/>
                                        </p:tgtEl>
                                      </p:cBhvr>
                                    </p:animEffect>
                                  </p:childTnLst>
                                </p:cTn>
                              </p:par>
                              <p:par>
                                <p:cTn id="353" presetID="12" presetClass="exit" presetSubtype="4" fill="hold" nodeType="withEffect">
                                  <p:stCondLst>
                                    <p:cond delay="51000"/>
                                  </p:stCondLst>
                                  <p:childTnLst>
                                    <p:animEffect transition="out" filter="slide(fromBottom)">
                                      <p:cBhvr>
                                        <p:cTn id="354" dur="500"/>
                                        <p:tgtEl>
                                          <p:spTgt spid="58593"/>
                                        </p:tgtEl>
                                      </p:cBhvr>
                                    </p:animEffect>
                                    <p:set>
                                      <p:cBhvr>
                                        <p:cTn id="355" dur="1" fill="hold">
                                          <p:stCondLst>
                                            <p:cond delay="499"/>
                                          </p:stCondLst>
                                        </p:cTn>
                                        <p:tgtEl>
                                          <p:spTgt spid="58593"/>
                                        </p:tgtEl>
                                        <p:attrNameLst>
                                          <p:attrName>style.visibility</p:attrName>
                                        </p:attrNameLst>
                                      </p:cBhvr>
                                      <p:to>
                                        <p:strVal val="hidden"/>
                                      </p:to>
                                    </p:set>
                                  </p:childTnLst>
                                </p:cTn>
                              </p:par>
                              <p:par>
                                <p:cTn id="356" presetID="12" presetClass="entr" presetSubtype="1" fill="hold" nodeType="withEffect">
                                  <p:stCondLst>
                                    <p:cond delay="51000"/>
                                  </p:stCondLst>
                                  <p:childTnLst>
                                    <p:set>
                                      <p:cBhvr>
                                        <p:cTn id="357" dur="1" fill="hold">
                                          <p:stCondLst>
                                            <p:cond delay="0"/>
                                          </p:stCondLst>
                                        </p:cTn>
                                        <p:tgtEl>
                                          <p:spTgt spid="58596"/>
                                        </p:tgtEl>
                                        <p:attrNameLst>
                                          <p:attrName>style.visibility</p:attrName>
                                        </p:attrNameLst>
                                      </p:cBhvr>
                                      <p:to>
                                        <p:strVal val="visible"/>
                                      </p:to>
                                    </p:set>
                                    <p:animEffect transition="in" filter="slide(fromTop)">
                                      <p:cBhvr>
                                        <p:cTn id="358" dur="500"/>
                                        <p:tgtEl>
                                          <p:spTgt spid="58596"/>
                                        </p:tgtEl>
                                      </p:cBhvr>
                                    </p:animEffect>
                                  </p:childTnLst>
                                </p:cTn>
                              </p:par>
                              <p:par>
                                <p:cTn id="359" presetID="12" presetClass="exit" presetSubtype="4" fill="hold" nodeType="withEffect">
                                  <p:stCondLst>
                                    <p:cond delay="52000"/>
                                  </p:stCondLst>
                                  <p:childTnLst>
                                    <p:animEffect transition="out" filter="slide(fromBottom)">
                                      <p:cBhvr>
                                        <p:cTn id="360" dur="500"/>
                                        <p:tgtEl>
                                          <p:spTgt spid="58596"/>
                                        </p:tgtEl>
                                      </p:cBhvr>
                                    </p:animEffect>
                                    <p:set>
                                      <p:cBhvr>
                                        <p:cTn id="361" dur="1" fill="hold">
                                          <p:stCondLst>
                                            <p:cond delay="499"/>
                                          </p:stCondLst>
                                        </p:cTn>
                                        <p:tgtEl>
                                          <p:spTgt spid="58596"/>
                                        </p:tgtEl>
                                        <p:attrNameLst>
                                          <p:attrName>style.visibility</p:attrName>
                                        </p:attrNameLst>
                                      </p:cBhvr>
                                      <p:to>
                                        <p:strVal val="hidden"/>
                                      </p:to>
                                    </p:set>
                                  </p:childTnLst>
                                </p:cTn>
                              </p:par>
                              <p:par>
                                <p:cTn id="362" presetID="12" presetClass="entr" presetSubtype="1" fill="hold" nodeType="withEffect">
                                  <p:stCondLst>
                                    <p:cond delay="52000"/>
                                  </p:stCondLst>
                                  <p:childTnLst>
                                    <p:set>
                                      <p:cBhvr>
                                        <p:cTn id="363" dur="1" fill="hold">
                                          <p:stCondLst>
                                            <p:cond delay="0"/>
                                          </p:stCondLst>
                                        </p:cTn>
                                        <p:tgtEl>
                                          <p:spTgt spid="58599"/>
                                        </p:tgtEl>
                                        <p:attrNameLst>
                                          <p:attrName>style.visibility</p:attrName>
                                        </p:attrNameLst>
                                      </p:cBhvr>
                                      <p:to>
                                        <p:strVal val="visible"/>
                                      </p:to>
                                    </p:set>
                                    <p:animEffect transition="in" filter="slide(fromTop)">
                                      <p:cBhvr>
                                        <p:cTn id="364" dur="500"/>
                                        <p:tgtEl>
                                          <p:spTgt spid="58599"/>
                                        </p:tgtEl>
                                      </p:cBhvr>
                                    </p:animEffect>
                                  </p:childTnLst>
                                </p:cTn>
                              </p:par>
                              <p:par>
                                <p:cTn id="365" presetID="12" presetClass="exit" presetSubtype="4" fill="hold" nodeType="withEffect">
                                  <p:stCondLst>
                                    <p:cond delay="53000"/>
                                  </p:stCondLst>
                                  <p:childTnLst>
                                    <p:animEffect transition="out" filter="slide(fromBottom)">
                                      <p:cBhvr>
                                        <p:cTn id="366" dur="500"/>
                                        <p:tgtEl>
                                          <p:spTgt spid="58599"/>
                                        </p:tgtEl>
                                      </p:cBhvr>
                                    </p:animEffect>
                                    <p:set>
                                      <p:cBhvr>
                                        <p:cTn id="367" dur="1" fill="hold">
                                          <p:stCondLst>
                                            <p:cond delay="499"/>
                                          </p:stCondLst>
                                        </p:cTn>
                                        <p:tgtEl>
                                          <p:spTgt spid="58599"/>
                                        </p:tgtEl>
                                        <p:attrNameLst>
                                          <p:attrName>style.visibility</p:attrName>
                                        </p:attrNameLst>
                                      </p:cBhvr>
                                      <p:to>
                                        <p:strVal val="hidden"/>
                                      </p:to>
                                    </p:set>
                                  </p:childTnLst>
                                </p:cTn>
                              </p:par>
                              <p:par>
                                <p:cTn id="368" presetID="12" presetClass="entr" presetSubtype="1" fill="hold" nodeType="withEffect">
                                  <p:stCondLst>
                                    <p:cond delay="53000"/>
                                  </p:stCondLst>
                                  <p:childTnLst>
                                    <p:set>
                                      <p:cBhvr>
                                        <p:cTn id="369" dur="1" fill="hold">
                                          <p:stCondLst>
                                            <p:cond delay="0"/>
                                          </p:stCondLst>
                                        </p:cTn>
                                        <p:tgtEl>
                                          <p:spTgt spid="58602"/>
                                        </p:tgtEl>
                                        <p:attrNameLst>
                                          <p:attrName>style.visibility</p:attrName>
                                        </p:attrNameLst>
                                      </p:cBhvr>
                                      <p:to>
                                        <p:strVal val="visible"/>
                                      </p:to>
                                    </p:set>
                                    <p:animEffect transition="in" filter="slide(fromTop)">
                                      <p:cBhvr>
                                        <p:cTn id="370" dur="500"/>
                                        <p:tgtEl>
                                          <p:spTgt spid="58602"/>
                                        </p:tgtEl>
                                      </p:cBhvr>
                                    </p:animEffect>
                                  </p:childTnLst>
                                </p:cTn>
                              </p:par>
                              <p:par>
                                <p:cTn id="371" presetID="12" presetClass="exit" presetSubtype="4" fill="hold" nodeType="withEffect">
                                  <p:stCondLst>
                                    <p:cond delay="54000"/>
                                  </p:stCondLst>
                                  <p:childTnLst>
                                    <p:animEffect transition="out" filter="slide(fromBottom)">
                                      <p:cBhvr>
                                        <p:cTn id="372" dur="500"/>
                                        <p:tgtEl>
                                          <p:spTgt spid="58602"/>
                                        </p:tgtEl>
                                      </p:cBhvr>
                                    </p:animEffect>
                                    <p:set>
                                      <p:cBhvr>
                                        <p:cTn id="373" dur="1" fill="hold">
                                          <p:stCondLst>
                                            <p:cond delay="499"/>
                                          </p:stCondLst>
                                        </p:cTn>
                                        <p:tgtEl>
                                          <p:spTgt spid="58602"/>
                                        </p:tgtEl>
                                        <p:attrNameLst>
                                          <p:attrName>style.visibility</p:attrName>
                                        </p:attrNameLst>
                                      </p:cBhvr>
                                      <p:to>
                                        <p:strVal val="hidden"/>
                                      </p:to>
                                    </p:set>
                                  </p:childTnLst>
                                </p:cTn>
                              </p:par>
                              <p:par>
                                <p:cTn id="374" presetID="12" presetClass="entr" presetSubtype="1" fill="hold" nodeType="withEffect">
                                  <p:stCondLst>
                                    <p:cond delay="54000"/>
                                  </p:stCondLst>
                                  <p:childTnLst>
                                    <p:set>
                                      <p:cBhvr>
                                        <p:cTn id="375" dur="1" fill="hold">
                                          <p:stCondLst>
                                            <p:cond delay="0"/>
                                          </p:stCondLst>
                                        </p:cTn>
                                        <p:tgtEl>
                                          <p:spTgt spid="58605"/>
                                        </p:tgtEl>
                                        <p:attrNameLst>
                                          <p:attrName>style.visibility</p:attrName>
                                        </p:attrNameLst>
                                      </p:cBhvr>
                                      <p:to>
                                        <p:strVal val="visible"/>
                                      </p:to>
                                    </p:set>
                                    <p:animEffect transition="in" filter="slide(fromTop)">
                                      <p:cBhvr>
                                        <p:cTn id="376" dur="500"/>
                                        <p:tgtEl>
                                          <p:spTgt spid="58605"/>
                                        </p:tgtEl>
                                      </p:cBhvr>
                                    </p:animEffect>
                                  </p:childTnLst>
                                </p:cTn>
                              </p:par>
                              <p:par>
                                <p:cTn id="377" presetID="12" presetClass="exit" presetSubtype="4" fill="hold" nodeType="withEffect">
                                  <p:stCondLst>
                                    <p:cond delay="55000"/>
                                  </p:stCondLst>
                                  <p:childTnLst>
                                    <p:animEffect transition="out" filter="slide(fromBottom)">
                                      <p:cBhvr>
                                        <p:cTn id="378" dur="500"/>
                                        <p:tgtEl>
                                          <p:spTgt spid="58605"/>
                                        </p:tgtEl>
                                      </p:cBhvr>
                                    </p:animEffect>
                                    <p:set>
                                      <p:cBhvr>
                                        <p:cTn id="379" dur="1" fill="hold">
                                          <p:stCondLst>
                                            <p:cond delay="499"/>
                                          </p:stCondLst>
                                        </p:cTn>
                                        <p:tgtEl>
                                          <p:spTgt spid="58605"/>
                                        </p:tgtEl>
                                        <p:attrNameLst>
                                          <p:attrName>style.visibility</p:attrName>
                                        </p:attrNameLst>
                                      </p:cBhvr>
                                      <p:to>
                                        <p:strVal val="hidden"/>
                                      </p:to>
                                    </p:set>
                                  </p:childTnLst>
                                </p:cTn>
                              </p:par>
                              <p:par>
                                <p:cTn id="380" presetID="12" presetClass="entr" presetSubtype="1" fill="hold" nodeType="withEffect">
                                  <p:stCondLst>
                                    <p:cond delay="55000"/>
                                  </p:stCondLst>
                                  <p:childTnLst>
                                    <p:set>
                                      <p:cBhvr>
                                        <p:cTn id="381" dur="1" fill="hold">
                                          <p:stCondLst>
                                            <p:cond delay="0"/>
                                          </p:stCondLst>
                                        </p:cTn>
                                        <p:tgtEl>
                                          <p:spTgt spid="58608"/>
                                        </p:tgtEl>
                                        <p:attrNameLst>
                                          <p:attrName>style.visibility</p:attrName>
                                        </p:attrNameLst>
                                      </p:cBhvr>
                                      <p:to>
                                        <p:strVal val="visible"/>
                                      </p:to>
                                    </p:set>
                                    <p:animEffect transition="in" filter="slide(fromTop)">
                                      <p:cBhvr>
                                        <p:cTn id="382" dur="500"/>
                                        <p:tgtEl>
                                          <p:spTgt spid="58608"/>
                                        </p:tgtEl>
                                      </p:cBhvr>
                                    </p:animEffect>
                                  </p:childTnLst>
                                </p:cTn>
                              </p:par>
                              <p:par>
                                <p:cTn id="383" presetID="12" presetClass="exit" presetSubtype="4" fill="hold" nodeType="withEffect">
                                  <p:stCondLst>
                                    <p:cond delay="56000"/>
                                  </p:stCondLst>
                                  <p:childTnLst>
                                    <p:animEffect transition="out" filter="slide(fromBottom)">
                                      <p:cBhvr>
                                        <p:cTn id="384" dur="500"/>
                                        <p:tgtEl>
                                          <p:spTgt spid="58608"/>
                                        </p:tgtEl>
                                      </p:cBhvr>
                                    </p:animEffect>
                                    <p:set>
                                      <p:cBhvr>
                                        <p:cTn id="385" dur="1" fill="hold">
                                          <p:stCondLst>
                                            <p:cond delay="499"/>
                                          </p:stCondLst>
                                        </p:cTn>
                                        <p:tgtEl>
                                          <p:spTgt spid="58608"/>
                                        </p:tgtEl>
                                        <p:attrNameLst>
                                          <p:attrName>style.visibility</p:attrName>
                                        </p:attrNameLst>
                                      </p:cBhvr>
                                      <p:to>
                                        <p:strVal val="hidden"/>
                                      </p:to>
                                    </p:set>
                                  </p:childTnLst>
                                </p:cTn>
                              </p:par>
                              <p:par>
                                <p:cTn id="386" presetID="12" presetClass="entr" presetSubtype="1" fill="hold" nodeType="withEffect">
                                  <p:stCondLst>
                                    <p:cond delay="56000"/>
                                  </p:stCondLst>
                                  <p:childTnLst>
                                    <p:set>
                                      <p:cBhvr>
                                        <p:cTn id="387" dur="1" fill="hold">
                                          <p:stCondLst>
                                            <p:cond delay="0"/>
                                          </p:stCondLst>
                                        </p:cTn>
                                        <p:tgtEl>
                                          <p:spTgt spid="58611"/>
                                        </p:tgtEl>
                                        <p:attrNameLst>
                                          <p:attrName>style.visibility</p:attrName>
                                        </p:attrNameLst>
                                      </p:cBhvr>
                                      <p:to>
                                        <p:strVal val="visible"/>
                                      </p:to>
                                    </p:set>
                                    <p:animEffect transition="in" filter="slide(fromTop)">
                                      <p:cBhvr>
                                        <p:cTn id="388" dur="500"/>
                                        <p:tgtEl>
                                          <p:spTgt spid="58611"/>
                                        </p:tgtEl>
                                      </p:cBhvr>
                                    </p:animEffect>
                                  </p:childTnLst>
                                </p:cTn>
                              </p:par>
                              <p:par>
                                <p:cTn id="389" presetID="12" presetClass="exit" presetSubtype="4" fill="hold" nodeType="withEffect">
                                  <p:stCondLst>
                                    <p:cond delay="57000"/>
                                  </p:stCondLst>
                                  <p:childTnLst>
                                    <p:animEffect transition="out" filter="slide(fromBottom)">
                                      <p:cBhvr>
                                        <p:cTn id="390" dur="500"/>
                                        <p:tgtEl>
                                          <p:spTgt spid="58611"/>
                                        </p:tgtEl>
                                      </p:cBhvr>
                                    </p:animEffect>
                                    <p:set>
                                      <p:cBhvr>
                                        <p:cTn id="391" dur="1" fill="hold">
                                          <p:stCondLst>
                                            <p:cond delay="499"/>
                                          </p:stCondLst>
                                        </p:cTn>
                                        <p:tgtEl>
                                          <p:spTgt spid="58611"/>
                                        </p:tgtEl>
                                        <p:attrNameLst>
                                          <p:attrName>style.visibility</p:attrName>
                                        </p:attrNameLst>
                                      </p:cBhvr>
                                      <p:to>
                                        <p:strVal val="hidden"/>
                                      </p:to>
                                    </p:set>
                                  </p:childTnLst>
                                </p:cTn>
                              </p:par>
                              <p:par>
                                <p:cTn id="392" presetID="12" presetClass="entr" presetSubtype="1" fill="hold" nodeType="withEffect">
                                  <p:stCondLst>
                                    <p:cond delay="57000"/>
                                  </p:stCondLst>
                                  <p:childTnLst>
                                    <p:set>
                                      <p:cBhvr>
                                        <p:cTn id="393" dur="1" fill="hold">
                                          <p:stCondLst>
                                            <p:cond delay="0"/>
                                          </p:stCondLst>
                                        </p:cTn>
                                        <p:tgtEl>
                                          <p:spTgt spid="58614"/>
                                        </p:tgtEl>
                                        <p:attrNameLst>
                                          <p:attrName>style.visibility</p:attrName>
                                        </p:attrNameLst>
                                      </p:cBhvr>
                                      <p:to>
                                        <p:strVal val="visible"/>
                                      </p:to>
                                    </p:set>
                                    <p:animEffect transition="in" filter="slide(fromTop)">
                                      <p:cBhvr>
                                        <p:cTn id="394" dur="500"/>
                                        <p:tgtEl>
                                          <p:spTgt spid="58614"/>
                                        </p:tgtEl>
                                      </p:cBhvr>
                                    </p:animEffect>
                                  </p:childTnLst>
                                </p:cTn>
                              </p:par>
                              <p:par>
                                <p:cTn id="395" presetID="12" presetClass="exit" presetSubtype="4" fill="hold" nodeType="withEffect">
                                  <p:stCondLst>
                                    <p:cond delay="58000"/>
                                  </p:stCondLst>
                                  <p:childTnLst>
                                    <p:animEffect transition="out" filter="slide(fromBottom)">
                                      <p:cBhvr>
                                        <p:cTn id="396" dur="500"/>
                                        <p:tgtEl>
                                          <p:spTgt spid="58614"/>
                                        </p:tgtEl>
                                      </p:cBhvr>
                                    </p:animEffect>
                                    <p:set>
                                      <p:cBhvr>
                                        <p:cTn id="397" dur="1" fill="hold">
                                          <p:stCondLst>
                                            <p:cond delay="499"/>
                                          </p:stCondLst>
                                        </p:cTn>
                                        <p:tgtEl>
                                          <p:spTgt spid="58614"/>
                                        </p:tgtEl>
                                        <p:attrNameLst>
                                          <p:attrName>style.visibility</p:attrName>
                                        </p:attrNameLst>
                                      </p:cBhvr>
                                      <p:to>
                                        <p:strVal val="hidden"/>
                                      </p:to>
                                    </p:set>
                                  </p:childTnLst>
                                </p:cTn>
                              </p:par>
                              <p:par>
                                <p:cTn id="398" presetID="12" presetClass="entr" presetSubtype="1" fill="hold" nodeType="withEffect">
                                  <p:stCondLst>
                                    <p:cond delay="58000"/>
                                  </p:stCondLst>
                                  <p:childTnLst>
                                    <p:set>
                                      <p:cBhvr>
                                        <p:cTn id="399" dur="1" fill="hold">
                                          <p:stCondLst>
                                            <p:cond delay="0"/>
                                          </p:stCondLst>
                                        </p:cTn>
                                        <p:tgtEl>
                                          <p:spTgt spid="58617"/>
                                        </p:tgtEl>
                                        <p:attrNameLst>
                                          <p:attrName>style.visibility</p:attrName>
                                        </p:attrNameLst>
                                      </p:cBhvr>
                                      <p:to>
                                        <p:strVal val="visible"/>
                                      </p:to>
                                    </p:set>
                                    <p:animEffect transition="in" filter="slide(fromTop)">
                                      <p:cBhvr>
                                        <p:cTn id="400" dur="500"/>
                                        <p:tgtEl>
                                          <p:spTgt spid="58617"/>
                                        </p:tgtEl>
                                      </p:cBhvr>
                                    </p:animEffect>
                                  </p:childTnLst>
                                </p:cTn>
                              </p:par>
                              <p:par>
                                <p:cTn id="401" presetID="12" presetClass="exit" presetSubtype="4" fill="hold" nodeType="withEffect">
                                  <p:stCondLst>
                                    <p:cond delay="59000"/>
                                  </p:stCondLst>
                                  <p:childTnLst>
                                    <p:animEffect transition="out" filter="slide(fromBottom)">
                                      <p:cBhvr>
                                        <p:cTn id="402" dur="500"/>
                                        <p:tgtEl>
                                          <p:spTgt spid="58617"/>
                                        </p:tgtEl>
                                      </p:cBhvr>
                                    </p:animEffect>
                                    <p:set>
                                      <p:cBhvr>
                                        <p:cTn id="403" dur="1" fill="hold">
                                          <p:stCondLst>
                                            <p:cond delay="499"/>
                                          </p:stCondLst>
                                        </p:cTn>
                                        <p:tgtEl>
                                          <p:spTgt spid="58617"/>
                                        </p:tgtEl>
                                        <p:attrNameLst>
                                          <p:attrName>style.visibility</p:attrName>
                                        </p:attrNameLst>
                                      </p:cBhvr>
                                      <p:to>
                                        <p:strVal val="hidden"/>
                                      </p:to>
                                    </p:set>
                                  </p:childTnLst>
                                </p:cTn>
                              </p:par>
                              <p:par>
                                <p:cTn id="404" presetID="12" presetClass="entr" presetSubtype="1" fill="hold" nodeType="withEffect">
                                  <p:stCondLst>
                                    <p:cond delay="59000"/>
                                  </p:stCondLst>
                                  <p:childTnLst>
                                    <p:set>
                                      <p:cBhvr>
                                        <p:cTn id="405" dur="1" fill="hold">
                                          <p:stCondLst>
                                            <p:cond delay="0"/>
                                          </p:stCondLst>
                                        </p:cTn>
                                        <p:tgtEl>
                                          <p:spTgt spid="58620"/>
                                        </p:tgtEl>
                                        <p:attrNameLst>
                                          <p:attrName>style.visibility</p:attrName>
                                        </p:attrNameLst>
                                      </p:cBhvr>
                                      <p:to>
                                        <p:strVal val="visible"/>
                                      </p:to>
                                    </p:set>
                                    <p:animEffect transition="in" filter="slide(fromTop)">
                                      <p:cBhvr>
                                        <p:cTn id="406" dur="500"/>
                                        <p:tgtEl>
                                          <p:spTgt spid="5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9144000" cy="6858000"/>
          </a:xfrm>
          <a:prstGeom prst="rect">
            <a:avLst/>
          </a:prstGeom>
          <a:gradFill rotWithShape="1">
            <a:gsLst>
              <a:gs pos="0">
                <a:srgbClr val="FFFFFF">
                  <a:gamma/>
                  <a:shade val="86275"/>
                  <a:invGamma/>
                </a:srgbClr>
              </a:gs>
              <a:gs pos="50000">
                <a:srgbClr val="FFFFFF"/>
              </a:gs>
              <a:gs pos="100000">
                <a:srgbClr val="FFFFFF">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395" name="Rectangle 3"/>
          <p:cNvSpPr>
            <a:spLocks noChangeArrowheads="1"/>
          </p:cNvSpPr>
          <p:nvPr/>
        </p:nvSpPr>
        <p:spPr bwMode="auto">
          <a:xfrm>
            <a:off x="0" y="0"/>
            <a:ext cx="9144000" cy="3933825"/>
          </a:xfrm>
          <a:prstGeom prst="rect">
            <a:avLst/>
          </a:prstGeom>
          <a:gradFill rotWithShape="1">
            <a:gsLst>
              <a:gs pos="0">
                <a:schemeClr val="bg1"/>
              </a:gs>
              <a:gs pos="100000">
                <a:schemeClr val="bg1">
                  <a:gamma/>
                  <a:shade val="79608"/>
                  <a:invGamma/>
                  <a:alpha val="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396" name="Rectangle 4"/>
          <p:cNvSpPr>
            <a:spLocks noChangeArrowheads="1"/>
          </p:cNvSpPr>
          <p:nvPr/>
        </p:nvSpPr>
        <p:spPr bwMode="auto">
          <a:xfrm>
            <a:off x="0" y="3819525"/>
            <a:ext cx="9144000" cy="3038475"/>
          </a:xfrm>
          <a:prstGeom prst="rect">
            <a:avLst/>
          </a:prstGeom>
          <a:gradFill rotWithShape="1">
            <a:gsLst>
              <a:gs pos="0">
                <a:srgbClr val="C0C0C0"/>
              </a:gs>
              <a:gs pos="100000">
                <a:srgbClr val="C0C0C0">
                  <a:gamma/>
                  <a:tint val="43922"/>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397" name="Rectangle 5"/>
          <p:cNvSpPr>
            <a:spLocks noChangeArrowheads="1"/>
          </p:cNvSpPr>
          <p:nvPr/>
        </p:nvSpPr>
        <p:spPr bwMode="auto">
          <a:xfrm>
            <a:off x="0" y="3819525"/>
            <a:ext cx="9144000" cy="712788"/>
          </a:xfrm>
          <a:prstGeom prst="rect">
            <a:avLst/>
          </a:prstGeom>
          <a:gradFill rotWithShape="1">
            <a:gsLst>
              <a:gs pos="0">
                <a:schemeClr val="bg2">
                  <a:alpha val="91000"/>
                </a:schemeClr>
              </a:gs>
              <a:gs pos="100000">
                <a:schemeClr val="bg2">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398" name="Freeform 6"/>
          <p:cNvSpPr>
            <a:spLocks/>
          </p:cNvSpPr>
          <p:nvPr/>
        </p:nvSpPr>
        <p:spPr bwMode="auto">
          <a:xfrm>
            <a:off x="506413" y="1595438"/>
            <a:ext cx="8132762" cy="533400"/>
          </a:xfrm>
          <a:custGeom>
            <a:avLst/>
            <a:gdLst>
              <a:gd name="T0" fmla="*/ 5365 w 5772"/>
              <a:gd name="T1" fmla="*/ 62 h 636"/>
              <a:gd name="T2" fmla="*/ 5359 w 5772"/>
              <a:gd name="T3" fmla="*/ 53 h 636"/>
              <a:gd name="T4" fmla="*/ 5358 w 5772"/>
              <a:gd name="T5" fmla="*/ 52 h 636"/>
              <a:gd name="T6" fmla="*/ 5354 w 5772"/>
              <a:gd name="T7" fmla="*/ 47 h 636"/>
              <a:gd name="T8" fmla="*/ 5325 w 5772"/>
              <a:gd name="T9" fmla="*/ 22 h 636"/>
              <a:gd name="T10" fmla="*/ 5319 w 5772"/>
              <a:gd name="T11" fmla="*/ 18 h 636"/>
              <a:gd name="T12" fmla="*/ 5313 w 5772"/>
              <a:gd name="T13" fmla="*/ 14 h 636"/>
              <a:gd name="T14" fmla="*/ 5305 w 5772"/>
              <a:gd name="T15" fmla="*/ 11 h 636"/>
              <a:gd name="T16" fmla="*/ 5291 w 5772"/>
              <a:gd name="T17" fmla="*/ 6 h 636"/>
              <a:gd name="T18" fmla="*/ 5283 w 5772"/>
              <a:gd name="T19" fmla="*/ 4 h 636"/>
              <a:gd name="T20" fmla="*/ 5276 w 5772"/>
              <a:gd name="T21" fmla="*/ 2 h 636"/>
              <a:gd name="T22" fmla="*/ 5269 w 5772"/>
              <a:gd name="T23" fmla="*/ 1 h 636"/>
              <a:gd name="T24" fmla="*/ 5261 w 5772"/>
              <a:gd name="T25" fmla="*/ 0 h 636"/>
              <a:gd name="T26" fmla="*/ 5251 w 5772"/>
              <a:gd name="T27" fmla="*/ 0 h 636"/>
              <a:gd name="T28" fmla="*/ 521 w 5772"/>
              <a:gd name="T29" fmla="*/ 0 h 636"/>
              <a:gd name="T30" fmla="*/ 511 w 5772"/>
              <a:gd name="T31" fmla="*/ 0 h 636"/>
              <a:gd name="T32" fmla="*/ 503 w 5772"/>
              <a:gd name="T33" fmla="*/ 1 h 636"/>
              <a:gd name="T34" fmla="*/ 496 w 5772"/>
              <a:gd name="T35" fmla="*/ 2 h 636"/>
              <a:gd name="T36" fmla="*/ 489 w 5772"/>
              <a:gd name="T37" fmla="*/ 4 h 636"/>
              <a:gd name="T38" fmla="*/ 482 w 5772"/>
              <a:gd name="T39" fmla="*/ 6 h 636"/>
              <a:gd name="T40" fmla="*/ 467 w 5772"/>
              <a:gd name="T41" fmla="*/ 11 h 636"/>
              <a:gd name="T42" fmla="*/ 460 w 5772"/>
              <a:gd name="T43" fmla="*/ 14 h 636"/>
              <a:gd name="T44" fmla="*/ 453 w 5772"/>
              <a:gd name="T45" fmla="*/ 18 h 636"/>
              <a:gd name="T46" fmla="*/ 447 w 5772"/>
              <a:gd name="T47" fmla="*/ 22 h 636"/>
              <a:gd name="T48" fmla="*/ 441 w 5772"/>
              <a:gd name="T49" fmla="*/ 26 h 636"/>
              <a:gd name="T50" fmla="*/ 424 w 5772"/>
              <a:gd name="T51" fmla="*/ 41 h 636"/>
              <a:gd name="T52" fmla="*/ 419 w 5772"/>
              <a:gd name="T53" fmla="*/ 47 h 636"/>
              <a:gd name="T54" fmla="*/ 414 w 5772"/>
              <a:gd name="T55" fmla="*/ 52 h 636"/>
              <a:gd name="T56" fmla="*/ 414 w 5772"/>
              <a:gd name="T57" fmla="*/ 53 h 636"/>
              <a:gd name="T58" fmla="*/ 407 w 5772"/>
              <a:gd name="T59" fmla="*/ 62 h 636"/>
              <a:gd name="T60" fmla="*/ 0 w 5772"/>
              <a:gd name="T61" fmla="*/ 636 h 636"/>
              <a:gd name="T62" fmla="*/ 385 w 5772"/>
              <a:gd name="T63" fmla="*/ 582 h 636"/>
              <a:gd name="T64" fmla="*/ 385 w 5772"/>
              <a:gd name="T65" fmla="*/ 582 h 636"/>
              <a:gd name="T66" fmla="*/ 5653 w 5772"/>
              <a:gd name="T67" fmla="*/ 582 h 636"/>
              <a:gd name="T68" fmla="*/ 5365 w 5772"/>
              <a:gd name="T69" fmla="*/ 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72" h="636">
                <a:moveTo>
                  <a:pt x="5365" y="62"/>
                </a:moveTo>
                <a:cubicBezTo>
                  <a:pt x="5365" y="62"/>
                  <a:pt x="5365" y="62"/>
                  <a:pt x="5365" y="62"/>
                </a:cubicBezTo>
                <a:cubicBezTo>
                  <a:pt x="5363" y="59"/>
                  <a:pt x="5361" y="56"/>
                  <a:pt x="5359" y="53"/>
                </a:cubicBezTo>
                <a:cubicBezTo>
                  <a:pt x="5359" y="53"/>
                  <a:pt x="5359" y="53"/>
                  <a:pt x="5359" y="53"/>
                </a:cubicBezTo>
                <a:cubicBezTo>
                  <a:pt x="5358" y="52"/>
                  <a:pt x="5358" y="52"/>
                  <a:pt x="5358" y="52"/>
                </a:cubicBezTo>
                <a:cubicBezTo>
                  <a:pt x="5358" y="52"/>
                  <a:pt x="5358" y="52"/>
                  <a:pt x="5358" y="52"/>
                </a:cubicBezTo>
                <a:cubicBezTo>
                  <a:pt x="5358" y="52"/>
                  <a:pt x="5358" y="52"/>
                  <a:pt x="5358" y="52"/>
                </a:cubicBezTo>
                <a:cubicBezTo>
                  <a:pt x="5357" y="50"/>
                  <a:pt x="5355" y="49"/>
                  <a:pt x="5354" y="47"/>
                </a:cubicBezTo>
                <a:cubicBezTo>
                  <a:pt x="5354" y="47"/>
                  <a:pt x="5354" y="47"/>
                  <a:pt x="5354" y="46"/>
                </a:cubicBezTo>
                <a:cubicBezTo>
                  <a:pt x="5345" y="37"/>
                  <a:pt x="5336" y="29"/>
                  <a:pt x="5325" y="22"/>
                </a:cubicBezTo>
                <a:cubicBezTo>
                  <a:pt x="5325" y="22"/>
                  <a:pt x="5325" y="21"/>
                  <a:pt x="5324" y="21"/>
                </a:cubicBezTo>
                <a:cubicBezTo>
                  <a:pt x="5323" y="20"/>
                  <a:pt x="5321" y="19"/>
                  <a:pt x="5319" y="18"/>
                </a:cubicBezTo>
                <a:cubicBezTo>
                  <a:pt x="5319" y="18"/>
                  <a:pt x="5318" y="18"/>
                  <a:pt x="5318" y="17"/>
                </a:cubicBezTo>
                <a:cubicBezTo>
                  <a:pt x="5316" y="16"/>
                  <a:pt x="5314" y="15"/>
                  <a:pt x="5313" y="14"/>
                </a:cubicBezTo>
                <a:cubicBezTo>
                  <a:pt x="5312" y="14"/>
                  <a:pt x="5312" y="14"/>
                  <a:pt x="5311" y="14"/>
                </a:cubicBezTo>
                <a:cubicBezTo>
                  <a:pt x="5309" y="13"/>
                  <a:pt x="5307" y="12"/>
                  <a:pt x="5305" y="11"/>
                </a:cubicBezTo>
                <a:cubicBezTo>
                  <a:pt x="5305" y="11"/>
                  <a:pt x="5305" y="11"/>
                  <a:pt x="5305" y="11"/>
                </a:cubicBezTo>
                <a:cubicBezTo>
                  <a:pt x="5300" y="9"/>
                  <a:pt x="5295" y="7"/>
                  <a:pt x="5291" y="6"/>
                </a:cubicBezTo>
                <a:cubicBezTo>
                  <a:pt x="5290" y="5"/>
                  <a:pt x="5289" y="5"/>
                  <a:pt x="5289" y="5"/>
                </a:cubicBezTo>
                <a:cubicBezTo>
                  <a:pt x="5287" y="5"/>
                  <a:pt x="5285" y="4"/>
                  <a:pt x="5283" y="4"/>
                </a:cubicBezTo>
                <a:cubicBezTo>
                  <a:pt x="5283" y="3"/>
                  <a:pt x="5282" y="3"/>
                  <a:pt x="5281" y="3"/>
                </a:cubicBezTo>
                <a:cubicBezTo>
                  <a:pt x="5279" y="3"/>
                  <a:pt x="5278" y="2"/>
                  <a:pt x="5276" y="2"/>
                </a:cubicBezTo>
                <a:cubicBezTo>
                  <a:pt x="5275" y="2"/>
                  <a:pt x="5274" y="2"/>
                  <a:pt x="5274" y="2"/>
                </a:cubicBezTo>
                <a:cubicBezTo>
                  <a:pt x="5272" y="1"/>
                  <a:pt x="5270" y="1"/>
                  <a:pt x="5269" y="1"/>
                </a:cubicBezTo>
                <a:cubicBezTo>
                  <a:pt x="5268" y="1"/>
                  <a:pt x="5267" y="1"/>
                  <a:pt x="5266" y="0"/>
                </a:cubicBezTo>
                <a:cubicBezTo>
                  <a:pt x="5264" y="0"/>
                  <a:pt x="5263" y="0"/>
                  <a:pt x="5261" y="0"/>
                </a:cubicBezTo>
                <a:cubicBezTo>
                  <a:pt x="5260" y="0"/>
                  <a:pt x="5259" y="0"/>
                  <a:pt x="5259" y="0"/>
                </a:cubicBezTo>
                <a:cubicBezTo>
                  <a:pt x="5256" y="0"/>
                  <a:pt x="5253" y="0"/>
                  <a:pt x="5251" y="0"/>
                </a:cubicBezTo>
                <a:cubicBezTo>
                  <a:pt x="521" y="0"/>
                  <a:pt x="521" y="0"/>
                  <a:pt x="521" y="0"/>
                </a:cubicBezTo>
                <a:cubicBezTo>
                  <a:pt x="521" y="0"/>
                  <a:pt x="521" y="0"/>
                  <a:pt x="521" y="0"/>
                </a:cubicBezTo>
                <a:cubicBezTo>
                  <a:pt x="519" y="0"/>
                  <a:pt x="516" y="0"/>
                  <a:pt x="514" y="0"/>
                </a:cubicBezTo>
                <a:cubicBezTo>
                  <a:pt x="513" y="0"/>
                  <a:pt x="512" y="0"/>
                  <a:pt x="511" y="0"/>
                </a:cubicBezTo>
                <a:cubicBezTo>
                  <a:pt x="510" y="0"/>
                  <a:pt x="508" y="0"/>
                  <a:pt x="506" y="0"/>
                </a:cubicBezTo>
                <a:cubicBezTo>
                  <a:pt x="505" y="1"/>
                  <a:pt x="504" y="1"/>
                  <a:pt x="503" y="1"/>
                </a:cubicBezTo>
                <a:cubicBezTo>
                  <a:pt x="502" y="1"/>
                  <a:pt x="500" y="1"/>
                  <a:pt x="499" y="2"/>
                </a:cubicBezTo>
                <a:cubicBezTo>
                  <a:pt x="498" y="2"/>
                  <a:pt x="497" y="2"/>
                  <a:pt x="496" y="2"/>
                </a:cubicBezTo>
                <a:cubicBezTo>
                  <a:pt x="494" y="2"/>
                  <a:pt x="493" y="3"/>
                  <a:pt x="491" y="3"/>
                </a:cubicBezTo>
                <a:cubicBezTo>
                  <a:pt x="491" y="3"/>
                  <a:pt x="490" y="3"/>
                  <a:pt x="489" y="4"/>
                </a:cubicBezTo>
                <a:cubicBezTo>
                  <a:pt x="487" y="4"/>
                  <a:pt x="485" y="4"/>
                  <a:pt x="484" y="5"/>
                </a:cubicBezTo>
                <a:cubicBezTo>
                  <a:pt x="483" y="5"/>
                  <a:pt x="482" y="5"/>
                  <a:pt x="482" y="6"/>
                </a:cubicBezTo>
                <a:cubicBezTo>
                  <a:pt x="477" y="7"/>
                  <a:pt x="472" y="9"/>
                  <a:pt x="468" y="11"/>
                </a:cubicBezTo>
                <a:cubicBezTo>
                  <a:pt x="467" y="11"/>
                  <a:pt x="467" y="11"/>
                  <a:pt x="467" y="11"/>
                </a:cubicBezTo>
                <a:cubicBezTo>
                  <a:pt x="465" y="12"/>
                  <a:pt x="463" y="13"/>
                  <a:pt x="461" y="14"/>
                </a:cubicBezTo>
                <a:cubicBezTo>
                  <a:pt x="461" y="14"/>
                  <a:pt x="460" y="14"/>
                  <a:pt x="460" y="14"/>
                </a:cubicBezTo>
                <a:cubicBezTo>
                  <a:pt x="458" y="15"/>
                  <a:pt x="456" y="16"/>
                  <a:pt x="455" y="17"/>
                </a:cubicBezTo>
                <a:cubicBezTo>
                  <a:pt x="454" y="18"/>
                  <a:pt x="454" y="18"/>
                  <a:pt x="453" y="18"/>
                </a:cubicBezTo>
                <a:cubicBezTo>
                  <a:pt x="451" y="19"/>
                  <a:pt x="450" y="20"/>
                  <a:pt x="448" y="21"/>
                </a:cubicBezTo>
                <a:cubicBezTo>
                  <a:pt x="448" y="21"/>
                  <a:pt x="447" y="22"/>
                  <a:pt x="447" y="22"/>
                </a:cubicBezTo>
                <a:cubicBezTo>
                  <a:pt x="445" y="23"/>
                  <a:pt x="443" y="24"/>
                  <a:pt x="441" y="26"/>
                </a:cubicBezTo>
                <a:cubicBezTo>
                  <a:pt x="441" y="26"/>
                  <a:pt x="441" y="26"/>
                  <a:pt x="441" y="26"/>
                </a:cubicBezTo>
                <a:cubicBezTo>
                  <a:pt x="435" y="30"/>
                  <a:pt x="429" y="35"/>
                  <a:pt x="424" y="41"/>
                </a:cubicBezTo>
                <a:cubicBezTo>
                  <a:pt x="424" y="41"/>
                  <a:pt x="424" y="41"/>
                  <a:pt x="424" y="41"/>
                </a:cubicBezTo>
                <a:cubicBezTo>
                  <a:pt x="422" y="43"/>
                  <a:pt x="420" y="45"/>
                  <a:pt x="419" y="46"/>
                </a:cubicBezTo>
                <a:cubicBezTo>
                  <a:pt x="419" y="47"/>
                  <a:pt x="419" y="47"/>
                  <a:pt x="419" y="47"/>
                </a:cubicBezTo>
                <a:cubicBezTo>
                  <a:pt x="417" y="49"/>
                  <a:pt x="415" y="50"/>
                  <a:pt x="414" y="52"/>
                </a:cubicBezTo>
                <a:cubicBezTo>
                  <a:pt x="414" y="52"/>
                  <a:pt x="414" y="52"/>
                  <a:pt x="414" y="52"/>
                </a:cubicBezTo>
                <a:cubicBezTo>
                  <a:pt x="414" y="52"/>
                  <a:pt x="414" y="52"/>
                  <a:pt x="414" y="52"/>
                </a:cubicBezTo>
                <a:cubicBezTo>
                  <a:pt x="414" y="53"/>
                  <a:pt x="414" y="53"/>
                  <a:pt x="414" y="53"/>
                </a:cubicBezTo>
                <a:cubicBezTo>
                  <a:pt x="414" y="53"/>
                  <a:pt x="414" y="53"/>
                  <a:pt x="414" y="53"/>
                </a:cubicBezTo>
                <a:cubicBezTo>
                  <a:pt x="411" y="56"/>
                  <a:pt x="409" y="59"/>
                  <a:pt x="407" y="62"/>
                </a:cubicBezTo>
                <a:cubicBezTo>
                  <a:pt x="407" y="62"/>
                  <a:pt x="407" y="62"/>
                  <a:pt x="407" y="62"/>
                </a:cubicBezTo>
                <a:cubicBezTo>
                  <a:pt x="0" y="636"/>
                  <a:pt x="0" y="636"/>
                  <a:pt x="0" y="636"/>
                </a:cubicBezTo>
                <a:cubicBezTo>
                  <a:pt x="29" y="603"/>
                  <a:pt x="72" y="582"/>
                  <a:pt x="120" y="582"/>
                </a:cubicBezTo>
                <a:cubicBezTo>
                  <a:pt x="385" y="582"/>
                  <a:pt x="385" y="582"/>
                  <a:pt x="385" y="582"/>
                </a:cubicBezTo>
                <a:cubicBezTo>
                  <a:pt x="385" y="582"/>
                  <a:pt x="385" y="582"/>
                  <a:pt x="385" y="582"/>
                </a:cubicBezTo>
                <a:cubicBezTo>
                  <a:pt x="385" y="582"/>
                  <a:pt x="385" y="582"/>
                  <a:pt x="385" y="582"/>
                </a:cubicBezTo>
                <a:cubicBezTo>
                  <a:pt x="5387" y="582"/>
                  <a:pt x="5387" y="582"/>
                  <a:pt x="5387" y="582"/>
                </a:cubicBezTo>
                <a:cubicBezTo>
                  <a:pt x="5653" y="582"/>
                  <a:pt x="5653" y="582"/>
                  <a:pt x="5653" y="582"/>
                </a:cubicBezTo>
                <a:cubicBezTo>
                  <a:pt x="5700" y="582"/>
                  <a:pt x="5743" y="603"/>
                  <a:pt x="5772" y="636"/>
                </a:cubicBezTo>
                <a:lnTo>
                  <a:pt x="5365" y="62"/>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9399" name="Rectangle 7"/>
          <p:cNvSpPr>
            <a:spLocks noChangeArrowheads="1"/>
          </p:cNvSpPr>
          <p:nvPr/>
        </p:nvSpPr>
        <p:spPr bwMode="auto">
          <a:xfrm flipV="1">
            <a:off x="0" y="3429000"/>
            <a:ext cx="9144000" cy="398463"/>
          </a:xfrm>
          <a:prstGeom prst="rect">
            <a:avLst/>
          </a:prstGeom>
          <a:gradFill rotWithShape="1">
            <a:gsLst>
              <a:gs pos="0">
                <a:srgbClr val="C0C0C0">
                  <a:alpha val="91000"/>
                </a:srgbClr>
              </a:gs>
              <a:gs pos="100000">
                <a:srgbClr val="C0C0C0">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00" name="AutoShape 8"/>
          <p:cNvSpPr>
            <a:spLocks noChangeArrowheads="1"/>
          </p:cNvSpPr>
          <p:nvPr/>
        </p:nvSpPr>
        <p:spPr bwMode="auto">
          <a:xfrm>
            <a:off x="447675" y="2051050"/>
            <a:ext cx="8248650" cy="3205163"/>
          </a:xfrm>
          <a:prstGeom prst="roundRect">
            <a:avLst>
              <a:gd name="adj" fmla="val 7014"/>
            </a:avLst>
          </a:prstGeom>
          <a:gradFill rotWithShape="1">
            <a:gsLst>
              <a:gs pos="0">
                <a:schemeClr val="tx2">
                  <a:gamma/>
                  <a:tint val="73725"/>
                  <a:invGamma/>
                </a:schemeClr>
              </a:gs>
              <a:gs pos="100000">
                <a:schemeClr val="tx2"/>
              </a:gs>
            </a:gsLst>
            <a:lin ang="2700000" scaled="1"/>
          </a:gradFill>
          <a:ln w="9525">
            <a:solidFill>
              <a:srgbClr val="32323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nvGrpSpPr>
          <p:cNvPr id="59401" name="Group 9"/>
          <p:cNvGrpSpPr>
            <a:grpSpLocks/>
          </p:cNvGrpSpPr>
          <p:nvPr/>
        </p:nvGrpSpPr>
        <p:grpSpPr bwMode="auto">
          <a:xfrm>
            <a:off x="703263" y="2762250"/>
            <a:ext cx="1168400" cy="1912938"/>
            <a:chOff x="275" y="2008"/>
            <a:chExt cx="795" cy="1276"/>
          </a:xfrm>
        </p:grpSpPr>
        <p:sp>
          <p:nvSpPr>
            <p:cNvPr id="59402" name="AutoShape 1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03" name="AutoShape 1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04" name="AutoShape 1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05" name="AutoShape 1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9406" name="Group 14"/>
          <p:cNvGrpSpPr>
            <a:grpSpLocks/>
          </p:cNvGrpSpPr>
          <p:nvPr/>
        </p:nvGrpSpPr>
        <p:grpSpPr bwMode="auto">
          <a:xfrm>
            <a:off x="1943100" y="2765425"/>
            <a:ext cx="1168400" cy="1912938"/>
            <a:chOff x="275" y="2008"/>
            <a:chExt cx="795" cy="1276"/>
          </a:xfrm>
        </p:grpSpPr>
        <p:sp>
          <p:nvSpPr>
            <p:cNvPr id="59407" name="AutoShape 1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08" name="AutoShape 1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09" name="AutoShape 1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10" name="AutoShape 1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9411" name="Group 19"/>
          <p:cNvGrpSpPr>
            <a:grpSpLocks/>
          </p:cNvGrpSpPr>
          <p:nvPr/>
        </p:nvGrpSpPr>
        <p:grpSpPr bwMode="auto">
          <a:xfrm>
            <a:off x="3368675" y="2762250"/>
            <a:ext cx="1168400" cy="1912938"/>
            <a:chOff x="275" y="2008"/>
            <a:chExt cx="795" cy="1276"/>
          </a:xfrm>
        </p:grpSpPr>
        <p:sp>
          <p:nvSpPr>
            <p:cNvPr id="59412" name="AutoShape 2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13" name="AutoShape 2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14" name="AutoShape 2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15" name="AutoShape 2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9416" name="Group 24"/>
          <p:cNvGrpSpPr>
            <a:grpSpLocks/>
          </p:cNvGrpSpPr>
          <p:nvPr/>
        </p:nvGrpSpPr>
        <p:grpSpPr bwMode="auto">
          <a:xfrm>
            <a:off x="4606925" y="2765425"/>
            <a:ext cx="1168400" cy="1912938"/>
            <a:chOff x="275" y="2008"/>
            <a:chExt cx="795" cy="1276"/>
          </a:xfrm>
        </p:grpSpPr>
        <p:sp>
          <p:nvSpPr>
            <p:cNvPr id="59417" name="AutoShape 25"/>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18" name="AutoShape 26"/>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19" name="AutoShape 27"/>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20" name="AutoShape 28"/>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grpSp>
        <p:nvGrpSpPr>
          <p:cNvPr id="59421" name="Group 29"/>
          <p:cNvGrpSpPr>
            <a:grpSpLocks/>
          </p:cNvGrpSpPr>
          <p:nvPr/>
        </p:nvGrpSpPr>
        <p:grpSpPr bwMode="auto">
          <a:xfrm>
            <a:off x="6030913" y="2762250"/>
            <a:ext cx="1168400" cy="1912938"/>
            <a:chOff x="275" y="2008"/>
            <a:chExt cx="795" cy="1276"/>
          </a:xfrm>
        </p:grpSpPr>
        <p:sp>
          <p:nvSpPr>
            <p:cNvPr id="59422" name="AutoShape 30"/>
            <p:cNvSpPr>
              <a:spLocks noChangeArrowheads="1"/>
            </p:cNvSpPr>
            <p:nvPr/>
          </p:nvSpPr>
          <p:spPr bwMode="auto">
            <a:xfrm>
              <a:off x="275" y="2008"/>
              <a:ext cx="795" cy="1276"/>
            </a:xfrm>
            <a:prstGeom prst="roundRect">
              <a:avLst>
                <a:gd name="adj" fmla="val 0"/>
              </a:avLst>
            </a:prstGeom>
            <a:gradFill rotWithShape="1">
              <a:gsLst>
                <a:gs pos="0">
                  <a:schemeClr val="bg1">
                    <a:gamma/>
                    <a:shade val="85882"/>
                    <a:invGamma/>
                  </a:schemeClr>
                </a:gs>
                <a:gs pos="50000">
                  <a:schemeClr val="bg1"/>
                </a:gs>
                <a:gs pos="100000">
                  <a:schemeClr val="bg1">
                    <a:gamma/>
                    <a:shade val="85882"/>
                    <a:invGamma/>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23" name="AutoShape 31"/>
            <p:cNvSpPr>
              <a:spLocks noChangeArrowheads="1"/>
            </p:cNvSpPr>
            <p:nvPr/>
          </p:nvSpPr>
          <p:spPr bwMode="auto">
            <a:xfrm>
              <a:off x="275" y="2008"/>
              <a:ext cx="795" cy="152"/>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24" name="AutoShape 32"/>
            <p:cNvSpPr>
              <a:spLocks noChangeArrowheads="1"/>
            </p:cNvSpPr>
            <p:nvPr/>
          </p:nvSpPr>
          <p:spPr bwMode="auto">
            <a:xfrm>
              <a:off x="275" y="3132"/>
              <a:ext cx="795" cy="152"/>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25" name="AutoShape 33"/>
            <p:cNvSpPr>
              <a:spLocks noChangeArrowheads="1"/>
            </p:cNvSpPr>
            <p:nvPr/>
          </p:nvSpPr>
          <p:spPr bwMode="auto">
            <a:xfrm>
              <a:off x="275" y="2008"/>
              <a:ext cx="795" cy="1276"/>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grpSp>
      <p:sp>
        <p:nvSpPr>
          <p:cNvPr id="59426" name="AutoShape 34"/>
          <p:cNvSpPr>
            <a:spLocks noChangeArrowheads="1"/>
          </p:cNvSpPr>
          <p:nvPr/>
        </p:nvSpPr>
        <p:spPr bwMode="auto">
          <a:xfrm>
            <a:off x="7270750" y="2765425"/>
            <a:ext cx="1168400" cy="1912938"/>
          </a:xfrm>
          <a:prstGeom prst="roundRect">
            <a:avLst>
              <a:gd name="adj" fmla="val 0"/>
            </a:avLst>
          </a:prstGeom>
          <a:gradFill rotWithShape="1">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27" name="AutoShape 35"/>
          <p:cNvSpPr>
            <a:spLocks noChangeArrowheads="1"/>
          </p:cNvSpPr>
          <p:nvPr/>
        </p:nvSpPr>
        <p:spPr bwMode="auto">
          <a:xfrm>
            <a:off x="7270750" y="2765425"/>
            <a:ext cx="1168400" cy="228600"/>
          </a:xfrm>
          <a:prstGeom prst="roundRect">
            <a:avLst>
              <a:gd name="adj" fmla="val 0"/>
            </a:avLst>
          </a:prstGeom>
          <a:gradFill rotWithShape="1">
            <a:gsLst>
              <a:gs pos="0">
                <a:schemeClr val="tx1">
                  <a:alpha val="44000"/>
                </a:schemeClr>
              </a:gs>
              <a:gs pos="100000">
                <a:schemeClr val="tx1">
                  <a:gamma/>
                  <a:shade val="86275"/>
                  <a:invGamma/>
                  <a:alpha val="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28" name="AutoShape 36"/>
          <p:cNvSpPr>
            <a:spLocks noChangeArrowheads="1"/>
          </p:cNvSpPr>
          <p:nvPr/>
        </p:nvSpPr>
        <p:spPr bwMode="auto">
          <a:xfrm>
            <a:off x="7270750" y="4449763"/>
            <a:ext cx="1168400" cy="228600"/>
          </a:xfrm>
          <a:prstGeom prst="roundRect">
            <a:avLst>
              <a:gd name="adj" fmla="val 0"/>
            </a:avLst>
          </a:prstGeom>
          <a:gradFill rotWithShape="1">
            <a:gsLst>
              <a:gs pos="0">
                <a:schemeClr val="tx1">
                  <a:gamma/>
                  <a:shade val="86275"/>
                  <a:invGamma/>
                  <a:alpha val="0"/>
                </a:schemeClr>
              </a:gs>
              <a:gs pos="100000">
                <a:schemeClr val="tx1">
                  <a:alpha val="44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29" name="AutoShape 37"/>
          <p:cNvSpPr>
            <a:spLocks noChangeArrowheads="1"/>
          </p:cNvSpPr>
          <p:nvPr/>
        </p:nvSpPr>
        <p:spPr bwMode="auto">
          <a:xfrm>
            <a:off x="7270750" y="2765425"/>
            <a:ext cx="1168400" cy="1912938"/>
          </a:xfrm>
          <a:prstGeom prst="roundRect">
            <a:avLst>
              <a:gd name="adj" fmla="val 0"/>
            </a:avLst>
          </a:prstGeom>
          <a:noFill/>
          <a:ln w="25400">
            <a:solidFill>
              <a:srgbClr val="1C1C1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59430" name="AutoShape 38"/>
          <p:cNvSpPr>
            <a:spLocks noChangeArrowheads="1"/>
          </p:cNvSpPr>
          <p:nvPr/>
        </p:nvSpPr>
        <p:spPr bwMode="auto">
          <a:xfrm flipV="1">
            <a:off x="447675" y="5267325"/>
            <a:ext cx="8248650" cy="1077913"/>
          </a:xfrm>
          <a:prstGeom prst="roundRect">
            <a:avLst>
              <a:gd name="adj" fmla="val 22824"/>
            </a:avLst>
          </a:prstGeom>
          <a:gradFill rotWithShape="1">
            <a:gsLst>
              <a:gs pos="0">
                <a:schemeClr val="tx2">
                  <a:gamma/>
                  <a:tint val="73725"/>
                  <a:invGamma/>
                  <a:alpha val="0"/>
                </a:schemeClr>
              </a:gs>
              <a:gs pos="100000">
                <a:schemeClr val="tx2">
                  <a:alpha val="16000"/>
                </a:schemeClr>
              </a:gs>
            </a:gsLst>
            <a:lin ang="5400000" scaled="1"/>
          </a:gradFill>
          <a:ln>
            <a:noFill/>
          </a:ln>
          <a:effectLst/>
          <a:extLst>
            <a:ext uri="{91240B29-F687-4F45-9708-019B960494DF}">
              <a14:hiddenLine xmlns:a14="http://schemas.microsoft.com/office/drawing/2010/main" w="9525">
                <a:solidFill>
                  <a:srgbClr val="32323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p>
        </p:txBody>
      </p:sp>
      <p:grpSp>
        <p:nvGrpSpPr>
          <p:cNvPr id="59431" name="Group 39"/>
          <p:cNvGrpSpPr>
            <a:grpSpLocks/>
          </p:cNvGrpSpPr>
          <p:nvPr/>
        </p:nvGrpSpPr>
        <p:grpSpPr bwMode="auto">
          <a:xfrm>
            <a:off x="7270750" y="2981325"/>
            <a:ext cx="1168400" cy="1473200"/>
            <a:chOff x="4580" y="1878"/>
            <a:chExt cx="736" cy="928"/>
          </a:xfrm>
        </p:grpSpPr>
        <p:sp>
          <p:nvSpPr>
            <p:cNvPr id="59432" name="Rectangle 4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33" name="Text Box 4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434" name="Group 42"/>
          <p:cNvGrpSpPr>
            <a:grpSpLocks/>
          </p:cNvGrpSpPr>
          <p:nvPr/>
        </p:nvGrpSpPr>
        <p:grpSpPr bwMode="auto">
          <a:xfrm>
            <a:off x="7270750" y="2981325"/>
            <a:ext cx="1168400" cy="1473200"/>
            <a:chOff x="4580" y="1878"/>
            <a:chExt cx="736" cy="928"/>
          </a:xfrm>
        </p:grpSpPr>
        <p:sp>
          <p:nvSpPr>
            <p:cNvPr id="59435" name="Rectangle 4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36" name="Text Box 4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9437" name="Group 45"/>
          <p:cNvGrpSpPr>
            <a:grpSpLocks/>
          </p:cNvGrpSpPr>
          <p:nvPr/>
        </p:nvGrpSpPr>
        <p:grpSpPr bwMode="auto">
          <a:xfrm>
            <a:off x="6030913" y="2981325"/>
            <a:ext cx="1168400" cy="1473200"/>
            <a:chOff x="4580" y="1878"/>
            <a:chExt cx="736" cy="928"/>
          </a:xfrm>
        </p:grpSpPr>
        <p:sp>
          <p:nvSpPr>
            <p:cNvPr id="59438" name="Rectangle 4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39" name="Text Box 4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440" name="Group 48"/>
          <p:cNvGrpSpPr>
            <a:grpSpLocks/>
          </p:cNvGrpSpPr>
          <p:nvPr/>
        </p:nvGrpSpPr>
        <p:grpSpPr bwMode="auto">
          <a:xfrm>
            <a:off x="1943100" y="2982913"/>
            <a:ext cx="1168400" cy="1473200"/>
            <a:chOff x="4580" y="1878"/>
            <a:chExt cx="736" cy="928"/>
          </a:xfrm>
        </p:grpSpPr>
        <p:sp>
          <p:nvSpPr>
            <p:cNvPr id="59441" name="Rectangle 4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42" name="Text Box 5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443" name="Group 51"/>
          <p:cNvGrpSpPr>
            <a:grpSpLocks/>
          </p:cNvGrpSpPr>
          <p:nvPr/>
        </p:nvGrpSpPr>
        <p:grpSpPr bwMode="auto">
          <a:xfrm>
            <a:off x="703263" y="2982913"/>
            <a:ext cx="1168400" cy="1473200"/>
            <a:chOff x="4580" y="1878"/>
            <a:chExt cx="736" cy="928"/>
          </a:xfrm>
        </p:grpSpPr>
        <p:sp>
          <p:nvSpPr>
            <p:cNvPr id="59444" name="Rectangle 5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45" name="Text Box 5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446" name="Group 54"/>
          <p:cNvGrpSpPr>
            <a:grpSpLocks/>
          </p:cNvGrpSpPr>
          <p:nvPr/>
        </p:nvGrpSpPr>
        <p:grpSpPr bwMode="auto">
          <a:xfrm>
            <a:off x="4606925" y="2984500"/>
            <a:ext cx="1168400" cy="1473200"/>
            <a:chOff x="4580" y="1878"/>
            <a:chExt cx="736" cy="928"/>
          </a:xfrm>
        </p:grpSpPr>
        <p:sp>
          <p:nvSpPr>
            <p:cNvPr id="59447" name="Rectangle 5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48" name="Text Box 5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9449" name="Group 57"/>
          <p:cNvGrpSpPr>
            <a:grpSpLocks/>
          </p:cNvGrpSpPr>
          <p:nvPr/>
        </p:nvGrpSpPr>
        <p:grpSpPr bwMode="auto">
          <a:xfrm>
            <a:off x="7270750" y="2981325"/>
            <a:ext cx="1168400" cy="1473200"/>
            <a:chOff x="4580" y="1878"/>
            <a:chExt cx="736" cy="928"/>
          </a:xfrm>
        </p:grpSpPr>
        <p:sp>
          <p:nvSpPr>
            <p:cNvPr id="59450" name="Rectangle 5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51" name="Text Box 5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9452" name="Group 60"/>
          <p:cNvGrpSpPr>
            <a:grpSpLocks/>
          </p:cNvGrpSpPr>
          <p:nvPr/>
        </p:nvGrpSpPr>
        <p:grpSpPr bwMode="auto">
          <a:xfrm>
            <a:off x="7270750" y="2981325"/>
            <a:ext cx="1168400" cy="1473200"/>
            <a:chOff x="4580" y="1878"/>
            <a:chExt cx="736" cy="928"/>
          </a:xfrm>
        </p:grpSpPr>
        <p:sp>
          <p:nvSpPr>
            <p:cNvPr id="59453" name="Rectangle 6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54" name="Text Box 6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9455" name="Group 63"/>
          <p:cNvGrpSpPr>
            <a:grpSpLocks/>
          </p:cNvGrpSpPr>
          <p:nvPr/>
        </p:nvGrpSpPr>
        <p:grpSpPr bwMode="auto">
          <a:xfrm>
            <a:off x="7270750" y="2981325"/>
            <a:ext cx="1168400" cy="1473200"/>
            <a:chOff x="4580" y="1878"/>
            <a:chExt cx="736" cy="928"/>
          </a:xfrm>
        </p:grpSpPr>
        <p:sp>
          <p:nvSpPr>
            <p:cNvPr id="59456" name="Rectangle 6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57" name="Text Box 6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9458" name="Group 66"/>
          <p:cNvGrpSpPr>
            <a:grpSpLocks/>
          </p:cNvGrpSpPr>
          <p:nvPr/>
        </p:nvGrpSpPr>
        <p:grpSpPr bwMode="auto">
          <a:xfrm>
            <a:off x="7270750" y="2981325"/>
            <a:ext cx="1168400" cy="1473200"/>
            <a:chOff x="4580" y="1878"/>
            <a:chExt cx="736" cy="928"/>
          </a:xfrm>
        </p:grpSpPr>
        <p:sp>
          <p:nvSpPr>
            <p:cNvPr id="59459" name="Rectangle 6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60" name="Text Box 6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9461" name="Group 69"/>
          <p:cNvGrpSpPr>
            <a:grpSpLocks/>
          </p:cNvGrpSpPr>
          <p:nvPr/>
        </p:nvGrpSpPr>
        <p:grpSpPr bwMode="auto">
          <a:xfrm>
            <a:off x="7270750" y="2981325"/>
            <a:ext cx="1168400" cy="1473200"/>
            <a:chOff x="4580" y="1878"/>
            <a:chExt cx="736" cy="928"/>
          </a:xfrm>
        </p:grpSpPr>
        <p:sp>
          <p:nvSpPr>
            <p:cNvPr id="59462" name="Rectangle 7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63" name="Text Box 7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9464" name="Group 72"/>
          <p:cNvGrpSpPr>
            <a:grpSpLocks/>
          </p:cNvGrpSpPr>
          <p:nvPr/>
        </p:nvGrpSpPr>
        <p:grpSpPr bwMode="auto">
          <a:xfrm>
            <a:off x="7270750" y="2981325"/>
            <a:ext cx="1168400" cy="1473200"/>
            <a:chOff x="4580" y="1878"/>
            <a:chExt cx="736" cy="928"/>
          </a:xfrm>
        </p:grpSpPr>
        <p:sp>
          <p:nvSpPr>
            <p:cNvPr id="59465" name="Rectangle 7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66" name="Text Box 7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9467" name="Group 75"/>
          <p:cNvGrpSpPr>
            <a:grpSpLocks/>
          </p:cNvGrpSpPr>
          <p:nvPr/>
        </p:nvGrpSpPr>
        <p:grpSpPr bwMode="auto">
          <a:xfrm>
            <a:off x="7270750" y="2981325"/>
            <a:ext cx="1168400" cy="1473200"/>
            <a:chOff x="4580" y="1878"/>
            <a:chExt cx="736" cy="928"/>
          </a:xfrm>
        </p:grpSpPr>
        <p:sp>
          <p:nvSpPr>
            <p:cNvPr id="59468" name="Rectangle 7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69" name="Text Box 7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9470" name="Group 78"/>
          <p:cNvGrpSpPr>
            <a:grpSpLocks/>
          </p:cNvGrpSpPr>
          <p:nvPr/>
        </p:nvGrpSpPr>
        <p:grpSpPr bwMode="auto">
          <a:xfrm>
            <a:off x="7270750" y="2981325"/>
            <a:ext cx="1168400" cy="1473200"/>
            <a:chOff x="4580" y="1878"/>
            <a:chExt cx="736" cy="928"/>
          </a:xfrm>
        </p:grpSpPr>
        <p:sp>
          <p:nvSpPr>
            <p:cNvPr id="59471" name="Rectangle 7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72" name="Text Box 8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9473" name="Group 81"/>
          <p:cNvGrpSpPr>
            <a:grpSpLocks/>
          </p:cNvGrpSpPr>
          <p:nvPr/>
        </p:nvGrpSpPr>
        <p:grpSpPr bwMode="auto">
          <a:xfrm>
            <a:off x="6030913" y="2981325"/>
            <a:ext cx="1168400" cy="1473200"/>
            <a:chOff x="4580" y="1878"/>
            <a:chExt cx="736" cy="928"/>
          </a:xfrm>
        </p:grpSpPr>
        <p:sp>
          <p:nvSpPr>
            <p:cNvPr id="59474" name="Rectangle 8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75" name="Text Box 8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9476" name="Group 84"/>
          <p:cNvGrpSpPr>
            <a:grpSpLocks/>
          </p:cNvGrpSpPr>
          <p:nvPr/>
        </p:nvGrpSpPr>
        <p:grpSpPr bwMode="auto">
          <a:xfrm>
            <a:off x="4606925" y="2984500"/>
            <a:ext cx="1168400" cy="1473200"/>
            <a:chOff x="4580" y="1878"/>
            <a:chExt cx="736" cy="928"/>
          </a:xfrm>
        </p:grpSpPr>
        <p:sp>
          <p:nvSpPr>
            <p:cNvPr id="59477" name="Rectangle 8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78" name="Text Box 8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479" name="Group 87"/>
          <p:cNvGrpSpPr>
            <a:grpSpLocks/>
          </p:cNvGrpSpPr>
          <p:nvPr/>
        </p:nvGrpSpPr>
        <p:grpSpPr bwMode="auto">
          <a:xfrm>
            <a:off x="3368675" y="2981325"/>
            <a:ext cx="1168400" cy="1473200"/>
            <a:chOff x="4580" y="1878"/>
            <a:chExt cx="736" cy="928"/>
          </a:xfrm>
        </p:grpSpPr>
        <p:sp>
          <p:nvSpPr>
            <p:cNvPr id="59480" name="Rectangle 8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81" name="Text Box 8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482" name="Group 90"/>
          <p:cNvGrpSpPr>
            <a:grpSpLocks/>
          </p:cNvGrpSpPr>
          <p:nvPr/>
        </p:nvGrpSpPr>
        <p:grpSpPr bwMode="auto">
          <a:xfrm>
            <a:off x="7270750" y="2981325"/>
            <a:ext cx="1168400" cy="1473200"/>
            <a:chOff x="4580" y="1878"/>
            <a:chExt cx="736" cy="928"/>
          </a:xfrm>
        </p:grpSpPr>
        <p:sp>
          <p:nvSpPr>
            <p:cNvPr id="59483" name="Rectangle 9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84" name="Text Box 9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485" name="Group 93"/>
          <p:cNvGrpSpPr>
            <a:grpSpLocks/>
          </p:cNvGrpSpPr>
          <p:nvPr/>
        </p:nvGrpSpPr>
        <p:grpSpPr bwMode="auto">
          <a:xfrm>
            <a:off x="6030913" y="2981325"/>
            <a:ext cx="1168400" cy="1473200"/>
            <a:chOff x="4580" y="1878"/>
            <a:chExt cx="736" cy="928"/>
          </a:xfrm>
        </p:grpSpPr>
        <p:sp>
          <p:nvSpPr>
            <p:cNvPr id="59486" name="Rectangle 9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87" name="Text Box 9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9488" name="Group 96"/>
          <p:cNvGrpSpPr>
            <a:grpSpLocks/>
          </p:cNvGrpSpPr>
          <p:nvPr/>
        </p:nvGrpSpPr>
        <p:grpSpPr bwMode="auto">
          <a:xfrm>
            <a:off x="7270750" y="2981325"/>
            <a:ext cx="1168400" cy="1473200"/>
            <a:chOff x="4580" y="1878"/>
            <a:chExt cx="736" cy="928"/>
          </a:xfrm>
        </p:grpSpPr>
        <p:sp>
          <p:nvSpPr>
            <p:cNvPr id="59489" name="Rectangle 9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90" name="Text Box 9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9491" name="Group 99"/>
          <p:cNvGrpSpPr>
            <a:grpSpLocks/>
          </p:cNvGrpSpPr>
          <p:nvPr/>
        </p:nvGrpSpPr>
        <p:grpSpPr bwMode="auto">
          <a:xfrm>
            <a:off x="7270750" y="2981325"/>
            <a:ext cx="1168400" cy="1473200"/>
            <a:chOff x="4580" y="1878"/>
            <a:chExt cx="736" cy="928"/>
          </a:xfrm>
        </p:grpSpPr>
        <p:sp>
          <p:nvSpPr>
            <p:cNvPr id="59492" name="Rectangle 10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93" name="Text Box 10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9494" name="Group 102"/>
          <p:cNvGrpSpPr>
            <a:grpSpLocks/>
          </p:cNvGrpSpPr>
          <p:nvPr/>
        </p:nvGrpSpPr>
        <p:grpSpPr bwMode="auto">
          <a:xfrm>
            <a:off x="7270750" y="2981325"/>
            <a:ext cx="1168400" cy="1473200"/>
            <a:chOff x="4580" y="1878"/>
            <a:chExt cx="736" cy="928"/>
          </a:xfrm>
        </p:grpSpPr>
        <p:sp>
          <p:nvSpPr>
            <p:cNvPr id="59495" name="Rectangle 10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96" name="Text Box 10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9497" name="Group 105"/>
          <p:cNvGrpSpPr>
            <a:grpSpLocks/>
          </p:cNvGrpSpPr>
          <p:nvPr/>
        </p:nvGrpSpPr>
        <p:grpSpPr bwMode="auto">
          <a:xfrm>
            <a:off x="7270750" y="2981325"/>
            <a:ext cx="1168400" cy="1473200"/>
            <a:chOff x="4580" y="1878"/>
            <a:chExt cx="736" cy="928"/>
          </a:xfrm>
        </p:grpSpPr>
        <p:sp>
          <p:nvSpPr>
            <p:cNvPr id="59498" name="Rectangle 10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99" name="Text Box 10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9500" name="Group 108"/>
          <p:cNvGrpSpPr>
            <a:grpSpLocks/>
          </p:cNvGrpSpPr>
          <p:nvPr/>
        </p:nvGrpSpPr>
        <p:grpSpPr bwMode="auto">
          <a:xfrm>
            <a:off x="7270750" y="2981325"/>
            <a:ext cx="1168400" cy="1473200"/>
            <a:chOff x="4580" y="1878"/>
            <a:chExt cx="736" cy="928"/>
          </a:xfrm>
        </p:grpSpPr>
        <p:sp>
          <p:nvSpPr>
            <p:cNvPr id="59501" name="Rectangle 10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02" name="Text Box 11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9503" name="Group 111"/>
          <p:cNvGrpSpPr>
            <a:grpSpLocks/>
          </p:cNvGrpSpPr>
          <p:nvPr/>
        </p:nvGrpSpPr>
        <p:grpSpPr bwMode="auto">
          <a:xfrm>
            <a:off x="7270750" y="2981325"/>
            <a:ext cx="1168400" cy="1473200"/>
            <a:chOff x="4580" y="1878"/>
            <a:chExt cx="736" cy="928"/>
          </a:xfrm>
        </p:grpSpPr>
        <p:sp>
          <p:nvSpPr>
            <p:cNvPr id="59504" name="Rectangle 11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05" name="Text Box 11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9506" name="Group 114"/>
          <p:cNvGrpSpPr>
            <a:grpSpLocks/>
          </p:cNvGrpSpPr>
          <p:nvPr/>
        </p:nvGrpSpPr>
        <p:grpSpPr bwMode="auto">
          <a:xfrm>
            <a:off x="7270750" y="2981325"/>
            <a:ext cx="1168400" cy="1473200"/>
            <a:chOff x="4580" y="1878"/>
            <a:chExt cx="736" cy="928"/>
          </a:xfrm>
        </p:grpSpPr>
        <p:sp>
          <p:nvSpPr>
            <p:cNvPr id="59507" name="Rectangle 11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08" name="Text Box 11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9509" name="Group 117"/>
          <p:cNvGrpSpPr>
            <a:grpSpLocks/>
          </p:cNvGrpSpPr>
          <p:nvPr/>
        </p:nvGrpSpPr>
        <p:grpSpPr bwMode="auto">
          <a:xfrm>
            <a:off x="7270750" y="2981325"/>
            <a:ext cx="1168400" cy="1473200"/>
            <a:chOff x="4580" y="1878"/>
            <a:chExt cx="736" cy="928"/>
          </a:xfrm>
        </p:grpSpPr>
        <p:sp>
          <p:nvSpPr>
            <p:cNvPr id="59510" name="Rectangle 11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11" name="Text Box 11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9512" name="Group 120"/>
          <p:cNvGrpSpPr>
            <a:grpSpLocks/>
          </p:cNvGrpSpPr>
          <p:nvPr/>
        </p:nvGrpSpPr>
        <p:grpSpPr bwMode="auto">
          <a:xfrm>
            <a:off x="7270750" y="2981325"/>
            <a:ext cx="1168400" cy="1473200"/>
            <a:chOff x="4580" y="1878"/>
            <a:chExt cx="736" cy="928"/>
          </a:xfrm>
        </p:grpSpPr>
        <p:sp>
          <p:nvSpPr>
            <p:cNvPr id="59513" name="Rectangle 12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14" name="Text Box 12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9515" name="Group 123"/>
          <p:cNvGrpSpPr>
            <a:grpSpLocks/>
          </p:cNvGrpSpPr>
          <p:nvPr/>
        </p:nvGrpSpPr>
        <p:grpSpPr bwMode="auto">
          <a:xfrm>
            <a:off x="7270750" y="2981325"/>
            <a:ext cx="1168400" cy="1473200"/>
            <a:chOff x="4580" y="1878"/>
            <a:chExt cx="736" cy="928"/>
          </a:xfrm>
        </p:grpSpPr>
        <p:sp>
          <p:nvSpPr>
            <p:cNvPr id="59516" name="Rectangle 12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17" name="Text Box 12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518" name="Group 126"/>
          <p:cNvGrpSpPr>
            <a:grpSpLocks/>
          </p:cNvGrpSpPr>
          <p:nvPr/>
        </p:nvGrpSpPr>
        <p:grpSpPr bwMode="auto">
          <a:xfrm>
            <a:off x="6030913" y="2981325"/>
            <a:ext cx="1168400" cy="1473200"/>
            <a:chOff x="4580" y="1878"/>
            <a:chExt cx="736" cy="928"/>
          </a:xfrm>
        </p:grpSpPr>
        <p:sp>
          <p:nvSpPr>
            <p:cNvPr id="59519" name="Rectangle 12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20" name="Text Box 12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9521" name="Group 129"/>
          <p:cNvGrpSpPr>
            <a:grpSpLocks/>
          </p:cNvGrpSpPr>
          <p:nvPr/>
        </p:nvGrpSpPr>
        <p:grpSpPr bwMode="auto">
          <a:xfrm>
            <a:off x="7270750" y="2981325"/>
            <a:ext cx="1168400" cy="1473200"/>
            <a:chOff x="4580" y="1878"/>
            <a:chExt cx="736" cy="928"/>
          </a:xfrm>
        </p:grpSpPr>
        <p:sp>
          <p:nvSpPr>
            <p:cNvPr id="59522" name="Rectangle 13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23" name="Text Box 13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9524" name="Group 132"/>
          <p:cNvGrpSpPr>
            <a:grpSpLocks/>
          </p:cNvGrpSpPr>
          <p:nvPr/>
        </p:nvGrpSpPr>
        <p:grpSpPr bwMode="auto">
          <a:xfrm>
            <a:off x="7270750" y="2981325"/>
            <a:ext cx="1168400" cy="1473200"/>
            <a:chOff x="4580" y="1878"/>
            <a:chExt cx="736" cy="928"/>
          </a:xfrm>
        </p:grpSpPr>
        <p:sp>
          <p:nvSpPr>
            <p:cNvPr id="59525" name="Rectangle 13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26" name="Text Box 13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9527" name="Group 135"/>
          <p:cNvGrpSpPr>
            <a:grpSpLocks/>
          </p:cNvGrpSpPr>
          <p:nvPr/>
        </p:nvGrpSpPr>
        <p:grpSpPr bwMode="auto">
          <a:xfrm>
            <a:off x="7270750" y="2981325"/>
            <a:ext cx="1168400" cy="1473200"/>
            <a:chOff x="4580" y="1878"/>
            <a:chExt cx="736" cy="928"/>
          </a:xfrm>
        </p:grpSpPr>
        <p:sp>
          <p:nvSpPr>
            <p:cNvPr id="59528" name="Rectangle 13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29" name="Text Box 13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9530" name="Group 138"/>
          <p:cNvGrpSpPr>
            <a:grpSpLocks/>
          </p:cNvGrpSpPr>
          <p:nvPr/>
        </p:nvGrpSpPr>
        <p:grpSpPr bwMode="auto">
          <a:xfrm>
            <a:off x="7270750" y="2981325"/>
            <a:ext cx="1168400" cy="1473200"/>
            <a:chOff x="4580" y="1878"/>
            <a:chExt cx="736" cy="928"/>
          </a:xfrm>
        </p:grpSpPr>
        <p:sp>
          <p:nvSpPr>
            <p:cNvPr id="59531" name="Rectangle 13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32" name="Text Box 14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9533" name="Group 141"/>
          <p:cNvGrpSpPr>
            <a:grpSpLocks/>
          </p:cNvGrpSpPr>
          <p:nvPr/>
        </p:nvGrpSpPr>
        <p:grpSpPr bwMode="auto">
          <a:xfrm>
            <a:off x="7270750" y="2981325"/>
            <a:ext cx="1168400" cy="1473200"/>
            <a:chOff x="4580" y="1878"/>
            <a:chExt cx="736" cy="928"/>
          </a:xfrm>
        </p:grpSpPr>
        <p:sp>
          <p:nvSpPr>
            <p:cNvPr id="59534" name="Rectangle 14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35" name="Text Box 14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9536" name="Group 144"/>
          <p:cNvGrpSpPr>
            <a:grpSpLocks/>
          </p:cNvGrpSpPr>
          <p:nvPr/>
        </p:nvGrpSpPr>
        <p:grpSpPr bwMode="auto">
          <a:xfrm>
            <a:off x="7270750" y="2981325"/>
            <a:ext cx="1168400" cy="1473200"/>
            <a:chOff x="4580" y="1878"/>
            <a:chExt cx="736" cy="928"/>
          </a:xfrm>
        </p:grpSpPr>
        <p:sp>
          <p:nvSpPr>
            <p:cNvPr id="59537" name="Rectangle 14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38" name="Text Box 14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9539" name="Group 147"/>
          <p:cNvGrpSpPr>
            <a:grpSpLocks/>
          </p:cNvGrpSpPr>
          <p:nvPr/>
        </p:nvGrpSpPr>
        <p:grpSpPr bwMode="auto">
          <a:xfrm>
            <a:off x="7270750" y="2981325"/>
            <a:ext cx="1168400" cy="1473200"/>
            <a:chOff x="4580" y="1878"/>
            <a:chExt cx="736" cy="928"/>
          </a:xfrm>
        </p:grpSpPr>
        <p:sp>
          <p:nvSpPr>
            <p:cNvPr id="59540" name="Rectangle 14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41" name="Text Box 14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9542" name="Group 150"/>
          <p:cNvGrpSpPr>
            <a:grpSpLocks/>
          </p:cNvGrpSpPr>
          <p:nvPr/>
        </p:nvGrpSpPr>
        <p:grpSpPr bwMode="auto">
          <a:xfrm>
            <a:off x="7270750" y="2981325"/>
            <a:ext cx="1168400" cy="1473200"/>
            <a:chOff x="4580" y="1878"/>
            <a:chExt cx="736" cy="928"/>
          </a:xfrm>
        </p:grpSpPr>
        <p:sp>
          <p:nvSpPr>
            <p:cNvPr id="59543" name="Rectangle 15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44" name="Text Box 15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9545" name="Group 153"/>
          <p:cNvGrpSpPr>
            <a:grpSpLocks/>
          </p:cNvGrpSpPr>
          <p:nvPr/>
        </p:nvGrpSpPr>
        <p:grpSpPr bwMode="auto">
          <a:xfrm>
            <a:off x="7270750" y="2981325"/>
            <a:ext cx="1168400" cy="1473200"/>
            <a:chOff x="4580" y="1878"/>
            <a:chExt cx="736" cy="928"/>
          </a:xfrm>
        </p:grpSpPr>
        <p:sp>
          <p:nvSpPr>
            <p:cNvPr id="59546" name="Rectangle 15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47" name="Text Box 15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9548" name="Group 156"/>
          <p:cNvGrpSpPr>
            <a:grpSpLocks/>
          </p:cNvGrpSpPr>
          <p:nvPr/>
        </p:nvGrpSpPr>
        <p:grpSpPr bwMode="auto">
          <a:xfrm>
            <a:off x="7270750" y="2981325"/>
            <a:ext cx="1168400" cy="1473200"/>
            <a:chOff x="4580" y="1878"/>
            <a:chExt cx="736" cy="928"/>
          </a:xfrm>
        </p:grpSpPr>
        <p:sp>
          <p:nvSpPr>
            <p:cNvPr id="59549" name="Rectangle 15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50" name="Text Box 15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551" name="Group 159"/>
          <p:cNvGrpSpPr>
            <a:grpSpLocks/>
          </p:cNvGrpSpPr>
          <p:nvPr/>
        </p:nvGrpSpPr>
        <p:grpSpPr bwMode="auto">
          <a:xfrm>
            <a:off x="7270750" y="2981325"/>
            <a:ext cx="1168400" cy="1473200"/>
            <a:chOff x="4580" y="1878"/>
            <a:chExt cx="736" cy="928"/>
          </a:xfrm>
        </p:grpSpPr>
        <p:sp>
          <p:nvSpPr>
            <p:cNvPr id="59552" name="Rectangle 16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53" name="Text Box 16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9554" name="Group 162"/>
          <p:cNvGrpSpPr>
            <a:grpSpLocks/>
          </p:cNvGrpSpPr>
          <p:nvPr/>
        </p:nvGrpSpPr>
        <p:grpSpPr bwMode="auto">
          <a:xfrm>
            <a:off x="7270750" y="2981325"/>
            <a:ext cx="1168400" cy="1473200"/>
            <a:chOff x="4580" y="1878"/>
            <a:chExt cx="736" cy="928"/>
          </a:xfrm>
        </p:grpSpPr>
        <p:sp>
          <p:nvSpPr>
            <p:cNvPr id="59555" name="Rectangle 16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56" name="Text Box 16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9557" name="Group 165"/>
          <p:cNvGrpSpPr>
            <a:grpSpLocks/>
          </p:cNvGrpSpPr>
          <p:nvPr/>
        </p:nvGrpSpPr>
        <p:grpSpPr bwMode="auto">
          <a:xfrm>
            <a:off x="7270750" y="2981325"/>
            <a:ext cx="1168400" cy="1473200"/>
            <a:chOff x="4580" y="1878"/>
            <a:chExt cx="736" cy="928"/>
          </a:xfrm>
        </p:grpSpPr>
        <p:sp>
          <p:nvSpPr>
            <p:cNvPr id="59558" name="Rectangle 16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59" name="Text Box 16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9560" name="Group 168"/>
          <p:cNvGrpSpPr>
            <a:grpSpLocks/>
          </p:cNvGrpSpPr>
          <p:nvPr/>
        </p:nvGrpSpPr>
        <p:grpSpPr bwMode="auto">
          <a:xfrm>
            <a:off x="7270750" y="2981325"/>
            <a:ext cx="1168400" cy="1473200"/>
            <a:chOff x="4580" y="1878"/>
            <a:chExt cx="736" cy="928"/>
          </a:xfrm>
        </p:grpSpPr>
        <p:sp>
          <p:nvSpPr>
            <p:cNvPr id="59561" name="Rectangle 16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62" name="Text Box 17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9563" name="Group 171"/>
          <p:cNvGrpSpPr>
            <a:grpSpLocks/>
          </p:cNvGrpSpPr>
          <p:nvPr/>
        </p:nvGrpSpPr>
        <p:grpSpPr bwMode="auto">
          <a:xfrm>
            <a:off x="7270750" y="2981325"/>
            <a:ext cx="1168400" cy="1473200"/>
            <a:chOff x="4580" y="1878"/>
            <a:chExt cx="736" cy="928"/>
          </a:xfrm>
        </p:grpSpPr>
        <p:sp>
          <p:nvSpPr>
            <p:cNvPr id="59564" name="Rectangle 17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65" name="Text Box 17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9566" name="Group 174"/>
          <p:cNvGrpSpPr>
            <a:grpSpLocks/>
          </p:cNvGrpSpPr>
          <p:nvPr/>
        </p:nvGrpSpPr>
        <p:grpSpPr bwMode="auto">
          <a:xfrm>
            <a:off x="7270750" y="2981325"/>
            <a:ext cx="1168400" cy="1473200"/>
            <a:chOff x="4580" y="1878"/>
            <a:chExt cx="736" cy="928"/>
          </a:xfrm>
        </p:grpSpPr>
        <p:sp>
          <p:nvSpPr>
            <p:cNvPr id="59567" name="Rectangle 17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68" name="Text Box 17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9569" name="Group 177"/>
          <p:cNvGrpSpPr>
            <a:grpSpLocks/>
          </p:cNvGrpSpPr>
          <p:nvPr/>
        </p:nvGrpSpPr>
        <p:grpSpPr bwMode="auto">
          <a:xfrm>
            <a:off x="7270750" y="2981325"/>
            <a:ext cx="1168400" cy="1473200"/>
            <a:chOff x="4580" y="1878"/>
            <a:chExt cx="736" cy="928"/>
          </a:xfrm>
        </p:grpSpPr>
        <p:sp>
          <p:nvSpPr>
            <p:cNvPr id="59570" name="Rectangle 17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71" name="Text Box 17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9572" name="Group 180"/>
          <p:cNvGrpSpPr>
            <a:grpSpLocks/>
          </p:cNvGrpSpPr>
          <p:nvPr/>
        </p:nvGrpSpPr>
        <p:grpSpPr bwMode="auto">
          <a:xfrm>
            <a:off x="7270750" y="2981325"/>
            <a:ext cx="1168400" cy="1473200"/>
            <a:chOff x="4580" y="1878"/>
            <a:chExt cx="736" cy="928"/>
          </a:xfrm>
        </p:grpSpPr>
        <p:sp>
          <p:nvSpPr>
            <p:cNvPr id="59573" name="Rectangle 18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74" name="Text Box 18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9575" name="Group 183"/>
          <p:cNvGrpSpPr>
            <a:grpSpLocks/>
          </p:cNvGrpSpPr>
          <p:nvPr/>
        </p:nvGrpSpPr>
        <p:grpSpPr bwMode="auto">
          <a:xfrm>
            <a:off x="7270750" y="2981325"/>
            <a:ext cx="1168400" cy="1473200"/>
            <a:chOff x="4580" y="1878"/>
            <a:chExt cx="736" cy="928"/>
          </a:xfrm>
        </p:grpSpPr>
        <p:sp>
          <p:nvSpPr>
            <p:cNvPr id="59576" name="Rectangle 18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77" name="Text Box 18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9578" name="Group 186"/>
          <p:cNvGrpSpPr>
            <a:grpSpLocks/>
          </p:cNvGrpSpPr>
          <p:nvPr/>
        </p:nvGrpSpPr>
        <p:grpSpPr bwMode="auto">
          <a:xfrm>
            <a:off x="7270750" y="2981325"/>
            <a:ext cx="1168400" cy="1473200"/>
            <a:chOff x="4580" y="1878"/>
            <a:chExt cx="736" cy="928"/>
          </a:xfrm>
        </p:grpSpPr>
        <p:sp>
          <p:nvSpPr>
            <p:cNvPr id="59579" name="Rectangle 18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80" name="Text Box 18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581" name="Group 189"/>
          <p:cNvGrpSpPr>
            <a:grpSpLocks/>
          </p:cNvGrpSpPr>
          <p:nvPr/>
        </p:nvGrpSpPr>
        <p:grpSpPr bwMode="auto">
          <a:xfrm>
            <a:off x="6030913" y="2981325"/>
            <a:ext cx="1168400" cy="1473200"/>
            <a:chOff x="4580" y="1878"/>
            <a:chExt cx="736" cy="928"/>
          </a:xfrm>
        </p:grpSpPr>
        <p:sp>
          <p:nvSpPr>
            <p:cNvPr id="59582" name="Rectangle 19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83" name="Text Box 19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9584" name="Group 192"/>
          <p:cNvGrpSpPr>
            <a:grpSpLocks/>
          </p:cNvGrpSpPr>
          <p:nvPr/>
        </p:nvGrpSpPr>
        <p:grpSpPr bwMode="auto">
          <a:xfrm>
            <a:off x="6030913" y="2981325"/>
            <a:ext cx="1168400" cy="1473200"/>
            <a:chOff x="4580" y="1878"/>
            <a:chExt cx="736" cy="928"/>
          </a:xfrm>
        </p:grpSpPr>
        <p:sp>
          <p:nvSpPr>
            <p:cNvPr id="59585" name="Rectangle 19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86" name="Text Box 19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9587" name="Group 195"/>
          <p:cNvGrpSpPr>
            <a:grpSpLocks/>
          </p:cNvGrpSpPr>
          <p:nvPr/>
        </p:nvGrpSpPr>
        <p:grpSpPr bwMode="auto">
          <a:xfrm>
            <a:off x="7270750" y="2981325"/>
            <a:ext cx="1168400" cy="1473200"/>
            <a:chOff x="4580" y="1878"/>
            <a:chExt cx="736" cy="928"/>
          </a:xfrm>
        </p:grpSpPr>
        <p:sp>
          <p:nvSpPr>
            <p:cNvPr id="59588" name="Rectangle 19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89" name="Text Box 19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9590" name="Group 198"/>
          <p:cNvGrpSpPr>
            <a:grpSpLocks/>
          </p:cNvGrpSpPr>
          <p:nvPr/>
        </p:nvGrpSpPr>
        <p:grpSpPr bwMode="auto">
          <a:xfrm>
            <a:off x="7270750" y="2981325"/>
            <a:ext cx="1168400" cy="1473200"/>
            <a:chOff x="4580" y="1878"/>
            <a:chExt cx="736" cy="928"/>
          </a:xfrm>
        </p:grpSpPr>
        <p:sp>
          <p:nvSpPr>
            <p:cNvPr id="59591" name="Rectangle 19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92" name="Text Box 20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9593" name="Group 201"/>
          <p:cNvGrpSpPr>
            <a:grpSpLocks/>
          </p:cNvGrpSpPr>
          <p:nvPr/>
        </p:nvGrpSpPr>
        <p:grpSpPr bwMode="auto">
          <a:xfrm>
            <a:off x="7270750" y="2981325"/>
            <a:ext cx="1168400" cy="1473200"/>
            <a:chOff x="4580" y="1878"/>
            <a:chExt cx="736" cy="928"/>
          </a:xfrm>
        </p:grpSpPr>
        <p:sp>
          <p:nvSpPr>
            <p:cNvPr id="59594" name="Rectangle 20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95" name="Text Box 20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9596" name="Group 204"/>
          <p:cNvGrpSpPr>
            <a:grpSpLocks/>
          </p:cNvGrpSpPr>
          <p:nvPr/>
        </p:nvGrpSpPr>
        <p:grpSpPr bwMode="auto">
          <a:xfrm>
            <a:off x="7270750" y="2981325"/>
            <a:ext cx="1168400" cy="1473200"/>
            <a:chOff x="4580" y="1878"/>
            <a:chExt cx="736" cy="928"/>
          </a:xfrm>
        </p:grpSpPr>
        <p:sp>
          <p:nvSpPr>
            <p:cNvPr id="59597" name="Rectangle 20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598" name="Text Box 20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9599" name="Group 207"/>
          <p:cNvGrpSpPr>
            <a:grpSpLocks/>
          </p:cNvGrpSpPr>
          <p:nvPr/>
        </p:nvGrpSpPr>
        <p:grpSpPr bwMode="auto">
          <a:xfrm>
            <a:off x="7270750" y="2981325"/>
            <a:ext cx="1168400" cy="1473200"/>
            <a:chOff x="4580" y="1878"/>
            <a:chExt cx="736" cy="928"/>
          </a:xfrm>
        </p:grpSpPr>
        <p:sp>
          <p:nvSpPr>
            <p:cNvPr id="59600" name="Rectangle 20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01" name="Text Box 20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9602" name="Group 210"/>
          <p:cNvGrpSpPr>
            <a:grpSpLocks/>
          </p:cNvGrpSpPr>
          <p:nvPr/>
        </p:nvGrpSpPr>
        <p:grpSpPr bwMode="auto">
          <a:xfrm>
            <a:off x="7270750" y="2981325"/>
            <a:ext cx="1168400" cy="1473200"/>
            <a:chOff x="4580" y="1878"/>
            <a:chExt cx="736" cy="928"/>
          </a:xfrm>
        </p:grpSpPr>
        <p:sp>
          <p:nvSpPr>
            <p:cNvPr id="59603" name="Rectangle 21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04" name="Text Box 21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9605" name="Group 213"/>
          <p:cNvGrpSpPr>
            <a:grpSpLocks/>
          </p:cNvGrpSpPr>
          <p:nvPr/>
        </p:nvGrpSpPr>
        <p:grpSpPr bwMode="auto">
          <a:xfrm>
            <a:off x="7270750" y="2981325"/>
            <a:ext cx="1168400" cy="1473200"/>
            <a:chOff x="4580" y="1878"/>
            <a:chExt cx="736" cy="928"/>
          </a:xfrm>
        </p:grpSpPr>
        <p:sp>
          <p:nvSpPr>
            <p:cNvPr id="59606" name="Rectangle 21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07" name="Text Box 21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9608" name="Group 216"/>
          <p:cNvGrpSpPr>
            <a:grpSpLocks/>
          </p:cNvGrpSpPr>
          <p:nvPr/>
        </p:nvGrpSpPr>
        <p:grpSpPr bwMode="auto">
          <a:xfrm>
            <a:off x="7270750" y="2981325"/>
            <a:ext cx="1168400" cy="1473200"/>
            <a:chOff x="4580" y="1878"/>
            <a:chExt cx="736" cy="928"/>
          </a:xfrm>
        </p:grpSpPr>
        <p:sp>
          <p:nvSpPr>
            <p:cNvPr id="59609" name="Rectangle 21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10" name="Text Box 21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9611" name="Group 219"/>
          <p:cNvGrpSpPr>
            <a:grpSpLocks/>
          </p:cNvGrpSpPr>
          <p:nvPr/>
        </p:nvGrpSpPr>
        <p:grpSpPr bwMode="auto">
          <a:xfrm>
            <a:off x="7270750" y="2981325"/>
            <a:ext cx="1168400" cy="1473200"/>
            <a:chOff x="4580" y="1878"/>
            <a:chExt cx="736" cy="928"/>
          </a:xfrm>
        </p:grpSpPr>
        <p:sp>
          <p:nvSpPr>
            <p:cNvPr id="59612" name="Rectangle 22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13" name="Text Box 22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9614" name="Group 222"/>
          <p:cNvGrpSpPr>
            <a:grpSpLocks/>
          </p:cNvGrpSpPr>
          <p:nvPr/>
        </p:nvGrpSpPr>
        <p:grpSpPr bwMode="auto">
          <a:xfrm>
            <a:off x="7270750" y="2981325"/>
            <a:ext cx="1168400" cy="1473200"/>
            <a:chOff x="4580" y="1878"/>
            <a:chExt cx="736" cy="928"/>
          </a:xfrm>
        </p:grpSpPr>
        <p:sp>
          <p:nvSpPr>
            <p:cNvPr id="59615" name="Rectangle 22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16" name="Text Box 22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617" name="Group 225"/>
          <p:cNvGrpSpPr>
            <a:grpSpLocks/>
          </p:cNvGrpSpPr>
          <p:nvPr/>
        </p:nvGrpSpPr>
        <p:grpSpPr bwMode="auto">
          <a:xfrm>
            <a:off x="7270750" y="2981325"/>
            <a:ext cx="1168400" cy="1473200"/>
            <a:chOff x="4580" y="1878"/>
            <a:chExt cx="736" cy="928"/>
          </a:xfrm>
        </p:grpSpPr>
        <p:sp>
          <p:nvSpPr>
            <p:cNvPr id="59618" name="Rectangle 22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19" name="Text Box 22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9</a:t>
              </a:r>
            </a:p>
          </p:txBody>
        </p:sp>
      </p:grpSp>
      <p:grpSp>
        <p:nvGrpSpPr>
          <p:cNvPr id="59620" name="Group 228"/>
          <p:cNvGrpSpPr>
            <a:grpSpLocks/>
          </p:cNvGrpSpPr>
          <p:nvPr/>
        </p:nvGrpSpPr>
        <p:grpSpPr bwMode="auto">
          <a:xfrm>
            <a:off x="7270750" y="2981325"/>
            <a:ext cx="1168400" cy="1473200"/>
            <a:chOff x="4580" y="1878"/>
            <a:chExt cx="736" cy="928"/>
          </a:xfrm>
        </p:grpSpPr>
        <p:sp>
          <p:nvSpPr>
            <p:cNvPr id="59621" name="Rectangle 229"/>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22" name="Text Box 230"/>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8</a:t>
              </a:r>
            </a:p>
          </p:txBody>
        </p:sp>
      </p:grpSp>
      <p:grpSp>
        <p:nvGrpSpPr>
          <p:cNvPr id="59623" name="Group 231"/>
          <p:cNvGrpSpPr>
            <a:grpSpLocks/>
          </p:cNvGrpSpPr>
          <p:nvPr/>
        </p:nvGrpSpPr>
        <p:grpSpPr bwMode="auto">
          <a:xfrm>
            <a:off x="7270750" y="2981325"/>
            <a:ext cx="1168400" cy="1473200"/>
            <a:chOff x="4580" y="1878"/>
            <a:chExt cx="736" cy="928"/>
          </a:xfrm>
        </p:grpSpPr>
        <p:sp>
          <p:nvSpPr>
            <p:cNvPr id="59624" name="Rectangle 232"/>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25" name="Text Box 233"/>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7</a:t>
              </a:r>
            </a:p>
          </p:txBody>
        </p:sp>
      </p:grpSp>
      <p:grpSp>
        <p:nvGrpSpPr>
          <p:cNvPr id="59626" name="Group 234"/>
          <p:cNvGrpSpPr>
            <a:grpSpLocks/>
          </p:cNvGrpSpPr>
          <p:nvPr/>
        </p:nvGrpSpPr>
        <p:grpSpPr bwMode="auto">
          <a:xfrm>
            <a:off x="7270750" y="2981325"/>
            <a:ext cx="1168400" cy="1473200"/>
            <a:chOff x="4580" y="1878"/>
            <a:chExt cx="736" cy="928"/>
          </a:xfrm>
        </p:grpSpPr>
        <p:sp>
          <p:nvSpPr>
            <p:cNvPr id="59627" name="Rectangle 235"/>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28" name="Text Box 236"/>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6</a:t>
              </a:r>
            </a:p>
          </p:txBody>
        </p:sp>
      </p:grpSp>
      <p:grpSp>
        <p:nvGrpSpPr>
          <p:cNvPr id="59629" name="Group 237"/>
          <p:cNvGrpSpPr>
            <a:grpSpLocks/>
          </p:cNvGrpSpPr>
          <p:nvPr/>
        </p:nvGrpSpPr>
        <p:grpSpPr bwMode="auto">
          <a:xfrm>
            <a:off x="7270750" y="2981325"/>
            <a:ext cx="1168400" cy="1473200"/>
            <a:chOff x="4580" y="1878"/>
            <a:chExt cx="736" cy="928"/>
          </a:xfrm>
        </p:grpSpPr>
        <p:sp>
          <p:nvSpPr>
            <p:cNvPr id="59630" name="Rectangle 238"/>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31" name="Text Box 239"/>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5</a:t>
              </a:r>
            </a:p>
          </p:txBody>
        </p:sp>
      </p:grpSp>
      <p:grpSp>
        <p:nvGrpSpPr>
          <p:cNvPr id="59632" name="Group 240"/>
          <p:cNvGrpSpPr>
            <a:grpSpLocks/>
          </p:cNvGrpSpPr>
          <p:nvPr/>
        </p:nvGrpSpPr>
        <p:grpSpPr bwMode="auto">
          <a:xfrm>
            <a:off x="7270750" y="2981325"/>
            <a:ext cx="1168400" cy="1473200"/>
            <a:chOff x="4580" y="1878"/>
            <a:chExt cx="736" cy="928"/>
          </a:xfrm>
        </p:grpSpPr>
        <p:sp>
          <p:nvSpPr>
            <p:cNvPr id="59633" name="Rectangle 241"/>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34" name="Text Box 242"/>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4</a:t>
              </a:r>
            </a:p>
          </p:txBody>
        </p:sp>
      </p:grpSp>
      <p:grpSp>
        <p:nvGrpSpPr>
          <p:cNvPr id="59635" name="Group 243"/>
          <p:cNvGrpSpPr>
            <a:grpSpLocks/>
          </p:cNvGrpSpPr>
          <p:nvPr/>
        </p:nvGrpSpPr>
        <p:grpSpPr bwMode="auto">
          <a:xfrm>
            <a:off x="7270750" y="2981325"/>
            <a:ext cx="1168400" cy="1473200"/>
            <a:chOff x="4580" y="1878"/>
            <a:chExt cx="736" cy="928"/>
          </a:xfrm>
        </p:grpSpPr>
        <p:sp>
          <p:nvSpPr>
            <p:cNvPr id="59636" name="Rectangle 244"/>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37" name="Text Box 245"/>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3</a:t>
              </a:r>
            </a:p>
          </p:txBody>
        </p:sp>
      </p:grpSp>
      <p:grpSp>
        <p:nvGrpSpPr>
          <p:cNvPr id="59638" name="Group 246"/>
          <p:cNvGrpSpPr>
            <a:grpSpLocks/>
          </p:cNvGrpSpPr>
          <p:nvPr/>
        </p:nvGrpSpPr>
        <p:grpSpPr bwMode="auto">
          <a:xfrm>
            <a:off x="7270750" y="2981325"/>
            <a:ext cx="1168400" cy="1473200"/>
            <a:chOff x="4580" y="1878"/>
            <a:chExt cx="736" cy="928"/>
          </a:xfrm>
        </p:grpSpPr>
        <p:sp>
          <p:nvSpPr>
            <p:cNvPr id="59639" name="Rectangle 247"/>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40" name="Text Box 248"/>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2</a:t>
              </a:r>
            </a:p>
          </p:txBody>
        </p:sp>
      </p:grpSp>
      <p:grpSp>
        <p:nvGrpSpPr>
          <p:cNvPr id="59641" name="Group 249"/>
          <p:cNvGrpSpPr>
            <a:grpSpLocks/>
          </p:cNvGrpSpPr>
          <p:nvPr/>
        </p:nvGrpSpPr>
        <p:grpSpPr bwMode="auto">
          <a:xfrm>
            <a:off x="7270750" y="2981325"/>
            <a:ext cx="1168400" cy="1473200"/>
            <a:chOff x="4580" y="1878"/>
            <a:chExt cx="736" cy="928"/>
          </a:xfrm>
        </p:grpSpPr>
        <p:sp>
          <p:nvSpPr>
            <p:cNvPr id="59642" name="Rectangle 250"/>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43" name="Text Box 251"/>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1</a:t>
              </a:r>
            </a:p>
          </p:txBody>
        </p:sp>
      </p:grpSp>
      <p:grpSp>
        <p:nvGrpSpPr>
          <p:cNvPr id="59644" name="Group 252"/>
          <p:cNvGrpSpPr>
            <a:grpSpLocks/>
          </p:cNvGrpSpPr>
          <p:nvPr/>
        </p:nvGrpSpPr>
        <p:grpSpPr bwMode="auto">
          <a:xfrm>
            <a:off x="7270750" y="2981325"/>
            <a:ext cx="1168400" cy="1473200"/>
            <a:chOff x="4580" y="1878"/>
            <a:chExt cx="736" cy="928"/>
          </a:xfrm>
        </p:grpSpPr>
        <p:sp>
          <p:nvSpPr>
            <p:cNvPr id="59645" name="Rectangle 253"/>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46" name="Text Box 254"/>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grpSp>
        <p:nvGrpSpPr>
          <p:cNvPr id="59647" name="Group 255"/>
          <p:cNvGrpSpPr>
            <a:grpSpLocks/>
          </p:cNvGrpSpPr>
          <p:nvPr/>
        </p:nvGrpSpPr>
        <p:grpSpPr bwMode="auto">
          <a:xfrm>
            <a:off x="6030913" y="2981325"/>
            <a:ext cx="1168400" cy="1473200"/>
            <a:chOff x="4580" y="1878"/>
            <a:chExt cx="736" cy="928"/>
          </a:xfrm>
        </p:grpSpPr>
        <p:sp>
          <p:nvSpPr>
            <p:cNvPr id="59648" name="Rectangle 256"/>
            <p:cNvSpPr>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49" name="Text Box 257"/>
            <p:cNvSpPr txBox="1">
              <a:spLocks noChangeArrowheads="1"/>
            </p:cNvSpPr>
            <p:nvPr/>
          </p:nvSpPr>
          <p:spPr bwMode="auto">
            <a:xfrm>
              <a:off x="4580" y="1878"/>
              <a:ext cx="7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GB" sz="14000">
                  <a:latin typeface="Arial Narrow" pitchFamily="34" charset="0"/>
                </a:rPr>
                <a:t>0</a:t>
              </a:r>
            </a:p>
          </p:txBody>
        </p:sp>
      </p:grpSp>
      <p:sp>
        <p:nvSpPr>
          <p:cNvPr id="59650" name="Freeform 258"/>
          <p:cNvSpPr>
            <a:spLocks noEditPoints="1"/>
          </p:cNvSpPr>
          <p:nvPr/>
        </p:nvSpPr>
        <p:spPr bwMode="auto">
          <a:xfrm>
            <a:off x="447675" y="2051050"/>
            <a:ext cx="8248650" cy="3205163"/>
          </a:xfrm>
          <a:custGeom>
            <a:avLst/>
            <a:gdLst>
              <a:gd name="T0" fmla="*/ 5758 w 5920"/>
              <a:gd name="T1" fmla="*/ 0 h 2300"/>
              <a:gd name="T2" fmla="*/ 161 w 5920"/>
              <a:gd name="T3" fmla="*/ 0 h 2300"/>
              <a:gd name="T4" fmla="*/ 0 w 5920"/>
              <a:gd name="T5" fmla="*/ 161 h 2300"/>
              <a:gd name="T6" fmla="*/ 0 w 5920"/>
              <a:gd name="T7" fmla="*/ 2138 h 2300"/>
              <a:gd name="T8" fmla="*/ 161 w 5920"/>
              <a:gd name="T9" fmla="*/ 2300 h 2300"/>
              <a:gd name="T10" fmla="*/ 5758 w 5920"/>
              <a:gd name="T11" fmla="*/ 2300 h 2300"/>
              <a:gd name="T12" fmla="*/ 5920 w 5920"/>
              <a:gd name="T13" fmla="*/ 2138 h 2300"/>
              <a:gd name="T14" fmla="*/ 5920 w 5920"/>
              <a:gd name="T15" fmla="*/ 161 h 2300"/>
              <a:gd name="T16" fmla="*/ 5758 w 5920"/>
              <a:gd name="T17" fmla="*/ 0 h 2300"/>
              <a:gd name="T18" fmla="*/ 1022 w 5920"/>
              <a:gd name="T19" fmla="*/ 1883 h 2300"/>
              <a:gd name="T20" fmla="*/ 184 w 5920"/>
              <a:gd name="T21" fmla="*/ 1883 h 2300"/>
              <a:gd name="T22" fmla="*/ 184 w 5920"/>
              <a:gd name="T23" fmla="*/ 510 h 2300"/>
              <a:gd name="T24" fmla="*/ 1022 w 5920"/>
              <a:gd name="T25" fmla="*/ 510 h 2300"/>
              <a:gd name="T26" fmla="*/ 1022 w 5920"/>
              <a:gd name="T27" fmla="*/ 1883 h 2300"/>
              <a:gd name="T28" fmla="*/ 1912 w 5920"/>
              <a:gd name="T29" fmla="*/ 1885 h 2300"/>
              <a:gd name="T30" fmla="*/ 1073 w 5920"/>
              <a:gd name="T31" fmla="*/ 1885 h 2300"/>
              <a:gd name="T32" fmla="*/ 1073 w 5920"/>
              <a:gd name="T33" fmla="*/ 513 h 2300"/>
              <a:gd name="T34" fmla="*/ 1912 w 5920"/>
              <a:gd name="T35" fmla="*/ 513 h 2300"/>
              <a:gd name="T36" fmla="*/ 1912 w 5920"/>
              <a:gd name="T37" fmla="*/ 1885 h 2300"/>
              <a:gd name="T38" fmla="*/ 2935 w 5920"/>
              <a:gd name="T39" fmla="*/ 1883 h 2300"/>
              <a:gd name="T40" fmla="*/ 2097 w 5920"/>
              <a:gd name="T41" fmla="*/ 1883 h 2300"/>
              <a:gd name="T42" fmla="*/ 2097 w 5920"/>
              <a:gd name="T43" fmla="*/ 510 h 2300"/>
              <a:gd name="T44" fmla="*/ 2935 w 5920"/>
              <a:gd name="T45" fmla="*/ 510 h 2300"/>
              <a:gd name="T46" fmla="*/ 2935 w 5920"/>
              <a:gd name="T47" fmla="*/ 1883 h 2300"/>
              <a:gd name="T48" fmla="*/ 3824 w 5920"/>
              <a:gd name="T49" fmla="*/ 1885 h 2300"/>
              <a:gd name="T50" fmla="*/ 2985 w 5920"/>
              <a:gd name="T51" fmla="*/ 1885 h 2300"/>
              <a:gd name="T52" fmla="*/ 2985 w 5920"/>
              <a:gd name="T53" fmla="*/ 513 h 2300"/>
              <a:gd name="T54" fmla="*/ 3824 w 5920"/>
              <a:gd name="T55" fmla="*/ 513 h 2300"/>
              <a:gd name="T56" fmla="*/ 3824 w 5920"/>
              <a:gd name="T57" fmla="*/ 1885 h 2300"/>
              <a:gd name="T58" fmla="*/ 4846 w 5920"/>
              <a:gd name="T59" fmla="*/ 1883 h 2300"/>
              <a:gd name="T60" fmla="*/ 4007 w 5920"/>
              <a:gd name="T61" fmla="*/ 1883 h 2300"/>
              <a:gd name="T62" fmla="*/ 4007 w 5920"/>
              <a:gd name="T63" fmla="*/ 510 h 2300"/>
              <a:gd name="T64" fmla="*/ 4846 w 5920"/>
              <a:gd name="T65" fmla="*/ 510 h 2300"/>
              <a:gd name="T66" fmla="*/ 4846 w 5920"/>
              <a:gd name="T67" fmla="*/ 1883 h 2300"/>
              <a:gd name="T68" fmla="*/ 5735 w 5920"/>
              <a:gd name="T69" fmla="*/ 1885 h 2300"/>
              <a:gd name="T70" fmla="*/ 4897 w 5920"/>
              <a:gd name="T71" fmla="*/ 1885 h 2300"/>
              <a:gd name="T72" fmla="*/ 4897 w 5920"/>
              <a:gd name="T73" fmla="*/ 513 h 2300"/>
              <a:gd name="T74" fmla="*/ 5735 w 5920"/>
              <a:gd name="T75" fmla="*/ 513 h 2300"/>
              <a:gd name="T76" fmla="*/ 5735 w 5920"/>
              <a:gd name="T77" fmla="*/ 1885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0" h="2300">
                <a:moveTo>
                  <a:pt x="5758" y="0"/>
                </a:moveTo>
                <a:cubicBezTo>
                  <a:pt x="161" y="0"/>
                  <a:pt x="161" y="0"/>
                  <a:pt x="161" y="0"/>
                </a:cubicBezTo>
                <a:cubicBezTo>
                  <a:pt x="72" y="0"/>
                  <a:pt x="0" y="72"/>
                  <a:pt x="0" y="161"/>
                </a:cubicBezTo>
                <a:cubicBezTo>
                  <a:pt x="0" y="2138"/>
                  <a:pt x="0" y="2138"/>
                  <a:pt x="0" y="2138"/>
                </a:cubicBezTo>
                <a:cubicBezTo>
                  <a:pt x="0" y="2227"/>
                  <a:pt x="72" y="2300"/>
                  <a:pt x="161" y="2300"/>
                </a:cubicBezTo>
                <a:cubicBezTo>
                  <a:pt x="5758" y="2300"/>
                  <a:pt x="5758" y="2300"/>
                  <a:pt x="5758" y="2300"/>
                </a:cubicBezTo>
                <a:cubicBezTo>
                  <a:pt x="5847" y="2300"/>
                  <a:pt x="5920" y="2227"/>
                  <a:pt x="5920" y="2138"/>
                </a:cubicBezTo>
                <a:cubicBezTo>
                  <a:pt x="5920" y="161"/>
                  <a:pt x="5920" y="161"/>
                  <a:pt x="5920" y="161"/>
                </a:cubicBezTo>
                <a:cubicBezTo>
                  <a:pt x="5920" y="72"/>
                  <a:pt x="5847" y="0"/>
                  <a:pt x="5758" y="0"/>
                </a:cubicBezTo>
                <a:close/>
                <a:moveTo>
                  <a:pt x="1022" y="1883"/>
                </a:moveTo>
                <a:cubicBezTo>
                  <a:pt x="184" y="1883"/>
                  <a:pt x="184" y="1883"/>
                  <a:pt x="184" y="1883"/>
                </a:cubicBezTo>
                <a:cubicBezTo>
                  <a:pt x="184" y="510"/>
                  <a:pt x="184" y="510"/>
                  <a:pt x="184" y="510"/>
                </a:cubicBezTo>
                <a:cubicBezTo>
                  <a:pt x="1022" y="510"/>
                  <a:pt x="1022" y="510"/>
                  <a:pt x="1022" y="510"/>
                </a:cubicBezTo>
                <a:lnTo>
                  <a:pt x="1022" y="1883"/>
                </a:lnTo>
                <a:close/>
                <a:moveTo>
                  <a:pt x="1912" y="1885"/>
                </a:moveTo>
                <a:cubicBezTo>
                  <a:pt x="1073" y="1885"/>
                  <a:pt x="1073" y="1885"/>
                  <a:pt x="1073" y="1885"/>
                </a:cubicBezTo>
                <a:cubicBezTo>
                  <a:pt x="1073" y="513"/>
                  <a:pt x="1073" y="513"/>
                  <a:pt x="1073" y="513"/>
                </a:cubicBezTo>
                <a:cubicBezTo>
                  <a:pt x="1912" y="513"/>
                  <a:pt x="1912" y="513"/>
                  <a:pt x="1912" y="513"/>
                </a:cubicBezTo>
                <a:lnTo>
                  <a:pt x="1912" y="1885"/>
                </a:lnTo>
                <a:close/>
                <a:moveTo>
                  <a:pt x="2935" y="1883"/>
                </a:moveTo>
                <a:cubicBezTo>
                  <a:pt x="2097" y="1883"/>
                  <a:pt x="2097" y="1883"/>
                  <a:pt x="2097" y="1883"/>
                </a:cubicBezTo>
                <a:cubicBezTo>
                  <a:pt x="2097" y="510"/>
                  <a:pt x="2097" y="510"/>
                  <a:pt x="2097" y="510"/>
                </a:cubicBezTo>
                <a:cubicBezTo>
                  <a:pt x="2935" y="510"/>
                  <a:pt x="2935" y="510"/>
                  <a:pt x="2935" y="510"/>
                </a:cubicBezTo>
                <a:lnTo>
                  <a:pt x="2935" y="1883"/>
                </a:lnTo>
                <a:close/>
                <a:moveTo>
                  <a:pt x="3824" y="1885"/>
                </a:moveTo>
                <a:cubicBezTo>
                  <a:pt x="2985" y="1885"/>
                  <a:pt x="2985" y="1885"/>
                  <a:pt x="2985" y="1885"/>
                </a:cubicBezTo>
                <a:cubicBezTo>
                  <a:pt x="2985" y="513"/>
                  <a:pt x="2985" y="513"/>
                  <a:pt x="2985" y="513"/>
                </a:cubicBezTo>
                <a:cubicBezTo>
                  <a:pt x="3824" y="513"/>
                  <a:pt x="3824" y="513"/>
                  <a:pt x="3824" y="513"/>
                </a:cubicBezTo>
                <a:lnTo>
                  <a:pt x="3824" y="1885"/>
                </a:lnTo>
                <a:close/>
                <a:moveTo>
                  <a:pt x="4846" y="1883"/>
                </a:moveTo>
                <a:cubicBezTo>
                  <a:pt x="4007" y="1883"/>
                  <a:pt x="4007" y="1883"/>
                  <a:pt x="4007" y="1883"/>
                </a:cubicBezTo>
                <a:cubicBezTo>
                  <a:pt x="4007" y="510"/>
                  <a:pt x="4007" y="510"/>
                  <a:pt x="4007" y="510"/>
                </a:cubicBezTo>
                <a:cubicBezTo>
                  <a:pt x="4846" y="510"/>
                  <a:pt x="4846" y="510"/>
                  <a:pt x="4846" y="510"/>
                </a:cubicBezTo>
                <a:lnTo>
                  <a:pt x="4846" y="1883"/>
                </a:lnTo>
                <a:close/>
                <a:moveTo>
                  <a:pt x="5735" y="1885"/>
                </a:moveTo>
                <a:cubicBezTo>
                  <a:pt x="4897" y="1885"/>
                  <a:pt x="4897" y="1885"/>
                  <a:pt x="4897" y="1885"/>
                </a:cubicBezTo>
                <a:cubicBezTo>
                  <a:pt x="4897" y="513"/>
                  <a:pt x="4897" y="513"/>
                  <a:pt x="4897" y="513"/>
                </a:cubicBezTo>
                <a:cubicBezTo>
                  <a:pt x="5735" y="513"/>
                  <a:pt x="5735" y="513"/>
                  <a:pt x="5735" y="513"/>
                </a:cubicBezTo>
                <a:lnTo>
                  <a:pt x="5735" y="1885"/>
                </a:lnTo>
                <a:close/>
              </a:path>
            </a:pathLst>
          </a:custGeom>
          <a:gradFill rotWithShape="1">
            <a:gsLst>
              <a:gs pos="0">
                <a:schemeClr val="tx2">
                  <a:gamma/>
                  <a:tint val="73725"/>
                  <a:invGamma/>
                </a:schemeClr>
              </a:gs>
              <a:gs pos="100000">
                <a:schemeClr val="tx2"/>
              </a:gs>
            </a:gsLst>
            <a:lin ang="2700000" scaled="1"/>
          </a:gradFill>
          <a:ln>
            <a:noFill/>
          </a:ln>
          <a:effectLst/>
          <a:extLst>
            <a:ext uri="{91240B29-F687-4F45-9708-019B960494DF}">
              <a14:hiddenLine xmlns:a14="http://schemas.microsoft.com/office/drawing/2010/main" w="9525" cap="flat" cmpd="sng">
                <a:solidFill>
                  <a:srgbClr val="32323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51" name="Text Box 259"/>
          <p:cNvSpPr txBox="1">
            <a:spLocks noChangeArrowheads="1"/>
          </p:cNvSpPr>
          <p:nvPr/>
        </p:nvSpPr>
        <p:spPr bwMode="auto">
          <a:xfrm>
            <a:off x="1158875" y="4733925"/>
            <a:ext cx="149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Hours</a:t>
            </a:r>
            <a:endParaRPr lang="en-GB" sz="2400">
              <a:solidFill>
                <a:schemeClr val="bg1"/>
              </a:solidFill>
            </a:endParaRPr>
          </a:p>
        </p:txBody>
      </p:sp>
      <p:sp>
        <p:nvSpPr>
          <p:cNvPr id="59652" name="Text Box 260"/>
          <p:cNvSpPr txBox="1">
            <a:spLocks noChangeArrowheads="1"/>
          </p:cNvSpPr>
          <p:nvPr/>
        </p:nvSpPr>
        <p:spPr bwMode="auto">
          <a:xfrm>
            <a:off x="3824288" y="4733925"/>
            <a:ext cx="1495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Minutes</a:t>
            </a:r>
            <a:endParaRPr lang="en-GB" sz="2400">
              <a:solidFill>
                <a:schemeClr val="bg1"/>
              </a:solidFill>
            </a:endParaRPr>
          </a:p>
        </p:txBody>
      </p:sp>
      <p:sp>
        <p:nvSpPr>
          <p:cNvPr id="59653" name="Text Box 261"/>
          <p:cNvSpPr txBox="1">
            <a:spLocks noChangeArrowheads="1"/>
          </p:cNvSpPr>
          <p:nvPr/>
        </p:nvSpPr>
        <p:spPr bwMode="auto">
          <a:xfrm>
            <a:off x="6486525" y="4733925"/>
            <a:ext cx="149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400">
                <a:solidFill>
                  <a:schemeClr val="bg1"/>
                </a:solidFill>
              </a:rPr>
              <a:t>Seconds</a:t>
            </a:r>
            <a:endParaRPr lang="en-GB" sz="2400">
              <a:solidFill>
                <a:schemeClr val="bg1"/>
              </a:solidFill>
            </a:endParaRPr>
          </a:p>
        </p:txBody>
      </p:sp>
      <p:sp>
        <p:nvSpPr>
          <p:cNvPr id="59655" name="AutoShape 263"/>
          <p:cNvSpPr>
            <a:spLocks noChangeArrowheads="1"/>
          </p:cNvSpPr>
          <p:nvPr/>
        </p:nvSpPr>
        <p:spPr bwMode="auto">
          <a:xfrm rot="16200000">
            <a:off x="-913606" y="3472656"/>
            <a:ext cx="3151188"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56" name="AutoShape 264"/>
          <p:cNvSpPr>
            <a:spLocks noChangeArrowheads="1"/>
          </p:cNvSpPr>
          <p:nvPr/>
        </p:nvSpPr>
        <p:spPr bwMode="auto">
          <a:xfrm>
            <a:off x="473075" y="2085975"/>
            <a:ext cx="8197850" cy="377825"/>
          </a:xfrm>
          <a:prstGeom prst="roundRect">
            <a:avLst>
              <a:gd name="adj" fmla="val 50000"/>
            </a:avLst>
          </a:prstGeom>
          <a:gradFill rotWithShape="1">
            <a:gsLst>
              <a:gs pos="0">
                <a:schemeClr val="bg1">
                  <a:alpha val="14000"/>
                </a:schemeClr>
              </a:gs>
              <a:gs pos="100000">
                <a:schemeClr val="bg1">
                  <a:gamma/>
                  <a:tint val="43529"/>
                  <a:invGamma/>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59657" name="Group 265"/>
          <p:cNvGrpSpPr>
            <a:grpSpLocks/>
          </p:cNvGrpSpPr>
          <p:nvPr/>
        </p:nvGrpSpPr>
        <p:grpSpPr bwMode="auto">
          <a:xfrm>
            <a:off x="3162300" y="3373438"/>
            <a:ext cx="120650" cy="693737"/>
            <a:chOff x="1939" y="2444"/>
            <a:chExt cx="81" cy="463"/>
          </a:xfrm>
        </p:grpSpPr>
        <p:sp>
          <p:nvSpPr>
            <p:cNvPr id="59658" name="Rectangle 266"/>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59" name="Rectangle 267"/>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59660" name="Group 268"/>
          <p:cNvGrpSpPr>
            <a:grpSpLocks/>
          </p:cNvGrpSpPr>
          <p:nvPr/>
        </p:nvGrpSpPr>
        <p:grpSpPr bwMode="auto">
          <a:xfrm>
            <a:off x="5843588" y="3373438"/>
            <a:ext cx="120650" cy="693737"/>
            <a:chOff x="1939" y="2444"/>
            <a:chExt cx="81" cy="463"/>
          </a:xfrm>
        </p:grpSpPr>
        <p:sp>
          <p:nvSpPr>
            <p:cNvPr id="59661" name="Rectangle 269"/>
            <p:cNvSpPr>
              <a:spLocks noChangeArrowheads="1"/>
            </p:cNvSpPr>
            <p:nvPr/>
          </p:nvSpPr>
          <p:spPr bwMode="auto">
            <a:xfrm>
              <a:off x="1941" y="2828"/>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62" name="Rectangle 270"/>
            <p:cNvSpPr>
              <a:spLocks noChangeArrowheads="1"/>
            </p:cNvSpPr>
            <p:nvPr/>
          </p:nvSpPr>
          <p:spPr bwMode="auto">
            <a:xfrm>
              <a:off x="1939" y="2444"/>
              <a:ext cx="79" cy="79"/>
            </a:xfrm>
            <a:prstGeom prst="rect">
              <a:avLst/>
            </a:prstGeom>
            <a:gradFill rotWithShape="1">
              <a:gsLst>
                <a:gs pos="0">
                  <a:srgbClr val="EAEAEA"/>
                </a:gs>
                <a:gs pos="100000">
                  <a:srgbClr val="EAEAEA">
                    <a:gamma/>
                    <a:shade val="8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59663" name="Group 271"/>
          <p:cNvGrpSpPr>
            <a:grpSpLocks/>
          </p:cNvGrpSpPr>
          <p:nvPr/>
        </p:nvGrpSpPr>
        <p:grpSpPr bwMode="auto">
          <a:xfrm>
            <a:off x="706438" y="2768600"/>
            <a:ext cx="7731125" cy="1905000"/>
            <a:chOff x="445" y="1744"/>
            <a:chExt cx="4870" cy="1200"/>
          </a:xfrm>
        </p:grpSpPr>
        <p:grpSp>
          <p:nvGrpSpPr>
            <p:cNvPr id="59664" name="Group 272"/>
            <p:cNvGrpSpPr>
              <a:grpSpLocks/>
            </p:cNvGrpSpPr>
            <p:nvPr/>
          </p:nvGrpSpPr>
          <p:grpSpPr bwMode="auto">
            <a:xfrm>
              <a:off x="445" y="1744"/>
              <a:ext cx="734" cy="1200"/>
              <a:chOff x="448" y="1746"/>
              <a:chExt cx="724" cy="1188"/>
            </a:xfrm>
          </p:grpSpPr>
          <p:grpSp>
            <p:nvGrpSpPr>
              <p:cNvPr id="59665" name="Group 273"/>
              <p:cNvGrpSpPr>
                <a:grpSpLocks/>
              </p:cNvGrpSpPr>
              <p:nvPr/>
            </p:nvGrpSpPr>
            <p:grpSpPr bwMode="auto">
              <a:xfrm>
                <a:off x="454" y="1752"/>
                <a:ext cx="712" cy="1176"/>
                <a:chOff x="454" y="1752"/>
                <a:chExt cx="712" cy="1176"/>
              </a:xfrm>
            </p:grpSpPr>
            <p:sp>
              <p:nvSpPr>
                <p:cNvPr id="59666" name="Freeform 274"/>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9667" name="Freeform 275"/>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9668" name="Freeform 276"/>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9669" name="Group 277"/>
            <p:cNvGrpSpPr>
              <a:grpSpLocks/>
            </p:cNvGrpSpPr>
            <p:nvPr/>
          </p:nvGrpSpPr>
          <p:grpSpPr bwMode="auto">
            <a:xfrm>
              <a:off x="1225" y="1744"/>
              <a:ext cx="734" cy="1200"/>
              <a:chOff x="448" y="1746"/>
              <a:chExt cx="724" cy="1188"/>
            </a:xfrm>
          </p:grpSpPr>
          <p:grpSp>
            <p:nvGrpSpPr>
              <p:cNvPr id="59670" name="Group 278"/>
              <p:cNvGrpSpPr>
                <a:grpSpLocks/>
              </p:cNvGrpSpPr>
              <p:nvPr/>
            </p:nvGrpSpPr>
            <p:grpSpPr bwMode="auto">
              <a:xfrm>
                <a:off x="454" y="1752"/>
                <a:ext cx="712" cy="1176"/>
                <a:chOff x="454" y="1752"/>
                <a:chExt cx="712" cy="1176"/>
              </a:xfrm>
            </p:grpSpPr>
            <p:sp>
              <p:nvSpPr>
                <p:cNvPr id="59671" name="Freeform 279"/>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9672" name="Freeform 280"/>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9673" name="Freeform 281"/>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9674" name="Group 282"/>
            <p:cNvGrpSpPr>
              <a:grpSpLocks/>
            </p:cNvGrpSpPr>
            <p:nvPr/>
          </p:nvGrpSpPr>
          <p:grpSpPr bwMode="auto">
            <a:xfrm flipH="1">
              <a:off x="4581" y="1744"/>
              <a:ext cx="734" cy="1200"/>
              <a:chOff x="448" y="1746"/>
              <a:chExt cx="724" cy="1188"/>
            </a:xfrm>
          </p:grpSpPr>
          <p:grpSp>
            <p:nvGrpSpPr>
              <p:cNvPr id="59675" name="Group 283"/>
              <p:cNvGrpSpPr>
                <a:grpSpLocks/>
              </p:cNvGrpSpPr>
              <p:nvPr/>
            </p:nvGrpSpPr>
            <p:grpSpPr bwMode="auto">
              <a:xfrm>
                <a:off x="454" y="1752"/>
                <a:ext cx="712" cy="1176"/>
                <a:chOff x="454" y="1752"/>
                <a:chExt cx="712" cy="1176"/>
              </a:xfrm>
            </p:grpSpPr>
            <p:sp>
              <p:nvSpPr>
                <p:cNvPr id="59676" name="Freeform 284"/>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9677" name="Freeform 285"/>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9678" name="Freeform 286"/>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59679" name="Group 287"/>
            <p:cNvGrpSpPr>
              <a:grpSpLocks/>
            </p:cNvGrpSpPr>
            <p:nvPr/>
          </p:nvGrpSpPr>
          <p:grpSpPr bwMode="auto">
            <a:xfrm flipH="1">
              <a:off x="3799" y="1744"/>
              <a:ext cx="734" cy="1200"/>
              <a:chOff x="448" y="1746"/>
              <a:chExt cx="724" cy="1188"/>
            </a:xfrm>
          </p:grpSpPr>
          <p:grpSp>
            <p:nvGrpSpPr>
              <p:cNvPr id="59680" name="Group 288"/>
              <p:cNvGrpSpPr>
                <a:grpSpLocks/>
              </p:cNvGrpSpPr>
              <p:nvPr/>
            </p:nvGrpSpPr>
            <p:grpSpPr bwMode="auto">
              <a:xfrm>
                <a:off x="454" y="1752"/>
                <a:ext cx="712" cy="1176"/>
                <a:chOff x="454" y="1752"/>
                <a:chExt cx="712" cy="1176"/>
              </a:xfrm>
            </p:grpSpPr>
            <p:sp>
              <p:nvSpPr>
                <p:cNvPr id="59681" name="Freeform 289"/>
                <p:cNvSpPr>
                  <a:spLocks/>
                </p:cNvSpPr>
                <p:nvPr/>
              </p:nvSpPr>
              <p:spPr bwMode="auto">
                <a:xfrm>
                  <a:off x="454" y="1752"/>
                  <a:ext cx="16" cy="1172"/>
                </a:xfrm>
                <a:custGeom>
                  <a:avLst/>
                  <a:gdLst>
                    <a:gd name="T0" fmla="*/ 0 w 16"/>
                    <a:gd name="T1" fmla="*/ 0 h 1172"/>
                    <a:gd name="T2" fmla="*/ 0 w 16"/>
                    <a:gd name="T3" fmla="*/ 1018 h 1172"/>
                    <a:gd name="T4" fmla="*/ 0 w 16"/>
                    <a:gd name="T5" fmla="*/ 1172 h 1172"/>
                    <a:gd name="T6" fmla="*/ 16 w 16"/>
                    <a:gd name="T7" fmla="*/ 1156 h 1172"/>
                    <a:gd name="T8" fmla="*/ 16 w 16"/>
                    <a:gd name="T9" fmla="*/ 1018 h 1172"/>
                    <a:gd name="T10" fmla="*/ 16 w 16"/>
                    <a:gd name="T11" fmla="*/ 0 h 1172"/>
                    <a:gd name="T12" fmla="*/ 0 w 16"/>
                    <a:gd name="T13" fmla="*/ 0 h 1172"/>
                  </a:gdLst>
                  <a:ahLst/>
                  <a:cxnLst>
                    <a:cxn ang="0">
                      <a:pos x="T0" y="T1"/>
                    </a:cxn>
                    <a:cxn ang="0">
                      <a:pos x="T2" y="T3"/>
                    </a:cxn>
                    <a:cxn ang="0">
                      <a:pos x="T4" y="T5"/>
                    </a:cxn>
                    <a:cxn ang="0">
                      <a:pos x="T6" y="T7"/>
                    </a:cxn>
                    <a:cxn ang="0">
                      <a:pos x="T8" y="T9"/>
                    </a:cxn>
                    <a:cxn ang="0">
                      <a:pos x="T10" y="T11"/>
                    </a:cxn>
                    <a:cxn ang="0">
                      <a:pos x="T12" y="T13"/>
                    </a:cxn>
                  </a:cxnLst>
                  <a:rect l="0" t="0" r="r" b="b"/>
                  <a:pathLst>
                    <a:path w="16" h="1172">
                      <a:moveTo>
                        <a:pt x="0" y="0"/>
                      </a:moveTo>
                      <a:lnTo>
                        <a:pt x="0" y="1018"/>
                      </a:lnTo>
                      <a:lnTo>
                        <a:pt x="0" y="1172"/>
                      </a:lnTo>
                      <a:lnTo>
                        <a:pt x="16" y="1156"/>
                      </a:lnTo>
                      <a:lnTo>
                        <a:pt x="16" y="1018"/>
                      </a:lnTo>
                      <a:lnTo>
                        <a:pt x="16" y="0"/>
                      </a:lnTo>
                      <a:lnTo>
                        <a:pt x="0" y="0"/>
                      </a:lnTo>
                      <a:close/>
                    </a:path>
                  </a:pathLst>
                </a:custGeom>
                <a:gradFill rotWithShape="1">
                  <a:gsLst>
                    <a:gs pos="0">
                      <a:srgbClr val="323232">
                        <a:gamma/>
                        <a:shade val="66275"/>
                        <a:invGamma/>
                      </a:srgbClr>
                    </a:gs>
                    <a:gs pos="100000">
                      <a:srgbClr val="32323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9682" name="Freeform 290"/>
                <p:cNvSpPr>
                  <a:spLocks/>
                </p:cNvSpPr>
                <p:nvPr/>
              </p:nvSpPr>
              <p:spPr bwMode="auto">
                <a:xfrm>
                  <a:off x="458" y="2912"/>
                  <a:ext cx="708" cy="16"/>
                </a:xfrm>
                <a:custGeom>
                  <a:avLst/>
                  <a:gdLst>
                    <a:gd name="T0" fmla="*/ 358 w 358"/>
                    <a:gd name="T1" fmla="*/ 1 h 8"/>
                    <a:gd name="T2" fmla="*/ 24 w 358"/>
                    <a:gd name="T3" fmla="*/ 1 h 8"/>
                    <a:gd name="T4" fmla="*/ 8 w 358"/>
                    <a:gd name="T5" fmla="*/ 1 h 8"/>
                    <a:gd name="T6" fmla="*/ 0 w 358"/>
                    <a:gd name="T7" fmla="*/ 8 h 8"/>
                    <a:gd name="T8" fmla="*/ 24 w 358"/>
                    <a:gd name="T9" fmla="*/ 8 h 8"/>
                    <a:gd name="T10" fmla="*/ 358 w 358"/>
                    <a:gd name="T11" fmla="*/ 8 h 8"/>
                    <a:gd name="T12" fmla="*/ 358 w 358"/>
                    <a:gd name="T13" fmla="*/ 0 h 8"/>
                    <a:gd name="T14" fmla="*/ 358 w 35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8">
                      <a:moveTo>
                        <a:pt x="358" y="1"/>
                      </a:moveTo>
                      <a:cubicBezTo>
                        <a:pt x="24" y="1"/>
                        <a:pt x="24" y="1"/>
                        <a:pt x="24" y="1"/>
                      </a:cubicBezTo>
                      <a:cubicBezTo>
                        <a:pt x="8" y="1"/>
                        <a:pt x="8" y="1"/>
                        <a:pt x="8" y="1"/>
                      </a:cubicBezTo>
                      <a:cubicBezTo>
                        <a:pt x="0" y="8"/>
                        <a:pt x="0" y="8"/>
                        <a:pt x="0" y="8"/>
                      </a:cubicBezTo>
                      <a:cubicBezTo>
                        <a:pt x="24" y="8"/>
                        <a:pt x="24" y="8"/>
                        <a:pt x="24" y="8"/>
                      </a:cubicBezTo>
                      <a:cubicBezTo>
                        <a:pt x="358" y="8"/>
                        <a:pt x="358" y="8"/>
                        <a:pt x="358" y="8"/>
                      </a:cubicBezTo>
                      <a:cubicBezTo>
                        <a:pt x="358" y="0"/>
                        <a:pt x="358" y="0"/>
                        <a:pt x="358" y="0"/>
                      </a:cubicBezTo>
                      <a:cubicBezTo>
                        <a:pt x="358" y="0"/>
                        <a:pt x="358" y="1"/>
                        <a:pt x="358" y="1"/>
                      </a:cubicBezTo>
                      <a:close/>
                    </a:path>
                  </a:pathLst>
                </a:custGeom>
                <a:gradFill rotWithShape="1">
                  <a:gsLst>
                    <a:gs pos="0">
                      <a:srgbClr val="515151"/>
                    </a:gs>
                    <a:gs pos="100000">
                      <a:srgbClr val="515151">
                        <a:gamma/>
                        <a:shade val="76471"/>
                        <a:invGamma/>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9683" name="Freeform 291"/>
              <p:cNvSpPr>
                <a:spLocks noEditPoints="1"/>
              </p:cNvSpPr>
              <p:nvPr/>
            </p:nvSpPr>
            <p:spPr bwMode="auto">
              <a:xfrm>
                <a:off x="448" y="1746"/>
                <a:ext cx="724" cy="1188"/>
              </a:xfrm>
              <a:custGeom>
                <a:avLst/>
                <a:gdLst>
                  <a:gd name="T0" fmla="*/ 366 w 366"/>
                  <a:gd name="T1" fmla="*/ 599 h 600"/>
                  <a:gd name="T2" fmla="*/ 366 w 366"/>
                  <a:gd name="T3" fmla="*/ 517 h 600"/>
                  <a:gd name="T4" fmla="*/ 366 w 366"/>
                  <a:gd name="T5" fmla="*/ 2 h 600"/>
                  <a:gd name="T6" fmla="*/ 365 w 366"/>
                  <a:gd name="T7" fmla="*/ 0 h 600"/>
                  <a:gd name="T8" fmla="*/ 365 w 366"/>
                  <a:gd name="T9" fmla="*/ 0 h 600"/>
                  <a:gd name="T10" fmla="*/ 29 w 366"/>
                  <a:gd name="T11" fmla="*/ 0 h 600"/>
                  <a:gd name="T12" fmla="*/ 2 w 366"/>
                  <a:gd name="T13" fmla="*/ 0 h 600"/>
                  <a:gd name="T14" fmla="*/ 0 w 366"/>
                  <a:gd name="T15" fmla="*/ 1 h 600"/>
                  <a:gd name="T16" fmla="*/ 0 w 366"/>
                  <a:gd name="T17" fmla="*/ 2 h 600"/>
                  <a:gd name="T18" fmla="*/ 0 w 366"/>
                  <a:gd name="T19" fmla="*/ 517 h 600"/>
                  <a:gd name="T20" fmla="*/ 0 w 366"/>
                  <a:gd name="T21" fmla="*/ 599 h 600"/>
                  <a:gd name="T22" fmla="*/ 2 w 366"/>
                  <a:gd name="T23" fmla="*/ 600 h 600"/>
                  <a:gd name="T24" fmla="*/ 2 w 366"/>
                  <a:gd name="T25" fmla="*/ 600 h 600"/>
                  <a:gd name="T26" fmla="*/ 2 w 366"/>
                  <a:gd name="T27" fmla="*/ 600 h 600"/>
                  <a:gd name="T28" fmla="*/ 29 w 366"/>
                  <a:gd name="T29" fmla="*/ 600 h 600"/>
                  <a:gd name="T30" fmla="*/ 365 w 366"/>
                  <a:gd name="T31" fmla="*/ 600 h 600"/>
                  <a:gd name="T32" fmla="*/ 366 w 366"/>
                  <a:gd name="T33" fmla="*/ 599 h 600"/>
                  <a:gd name="T34" fmla="*/ 366 w 366"/>
                  <a:gd name="T35" fmla="*/ 599 h 600"/>
                  <a:gd name="T36" fmla="*/ 3 w 366"/>
                  <a:gd name="T37" fmla="*/ 517 h 600"/>
                  <a:gd name="T38" fmla="*/ 3 w 366"/>
                  <a:gd name="T39" fmla="*/ 3 h 600"/>
                  <a:gd name="T40" fmla="*/ 11 w 366"/>
                  <a:gd name="T41" fmla="*/ 3 h 600"/>
                  <a:gd name="T42" fmla="*/ 11 w 366"/>
                  <a:gd name="T43" fmla="*/ 517 h 600"/>
                  <a:gd name="T44" fmla="*/ 11 w 366"/>
                  <a:gd name="T45" fmla="*/ 587 h 600"/>
                  <a:gd name="T46" fmla="*/ 3 w 366"/>
                  <a:gd name="T47" fmla="*/ 595 h 600"/>
                  <a:gd name="T48" fmla="*/ 3 w 366"/>
                  <a:gd name="T49" fmla="*/ 517 h 600"/>
                  <a:gd name="T50" fmla="*/ 363 w 366"/>
                  <a:gd name="T51" fmla="*/ 597 h 600"/>
                  <a:gd name="T52" fmla="*/ 29 w 366"/>
                  <a:gd name="T53" fmla="*/ 597 h 600"/>
                  <a:gd name="T54" fmla="*/ 5 w 366"/>
                  <a:gd name="T55" fmla="*/ 597 h 600"/>
                  <a:gd name="T56" fmla="*/ 13 w 366"/>
                  <a:gd name="T57" fmla="*/ 590 h 600"/>
                  <a:gd name="T58" fmla="*/ 29 w 366"/>
                  <a:gd name="T59" fmla="*/ 590 h 600"/>
                  <a:gd name="T60" fmla="*/ 363 w 366"/>
                  <a:gd name="T61" fmla="*/ 590 h 600"/>
                  <a:gd name="T62" fmla="*/ 363 w 366"/>
                  <a:gd name="T63" fmla="*/ 589 h 600"/>
                  <a:gd name="T64" fmla="*/ 363 w 366"/>
                  <a:gd name="T65" fmla="*/ 597 h 600"/>
                  <a:gd name="T66" fmla="*/ 363 w 366"/>
                  <a:gd name="T67" fmla="*/ 517 h 600"/>
                  <a:gd name="T68" fmla="*/ 363 w 366"/>
                  <a:gd name="T69" fmla="*/ 587 h 600"/>
                  <a:gd name="T70" fmla="*/ 363 w 366"/>
                  <a:gd name="T71" fmla="*/ 587 h 600"/>
                  <a:gd name="T72" fmla="*/ 29 w 366"/>
                  <a:gd name="T73" fmla="*/ 587 h 600"/>
                  <a:gd name="T74" fmla="*/ 14 w 366"/>
                  <a:gd name="T75" fmla="*/ 587 h 600"/>
                  <a:gd name="T76" fmla="*/ 14 w 366"/>
                  <a:gd name="T77" fmla="*/ 517 h 600"/>
                  <a:gd name="T78" fmla="*/ 14 w 366"/>
                  <a:gd name="T79" fmla="*/ 3 h 600"/>
                  <a:gd name="T80" fmla="*/ 29 w 366"/>
                  <a:gd name="T81" fmla="*/ 3 h 600"/>
                  <a:gd name="T82" fmla="*/ 363 w 366"/>
                  <a:gd name="T83" fmla="*/ 3 h 600"/>
                  <a:gd name="T84" fmla="*/ 363 w 366"/>
                  <a:gd name="T85" fmla="*/ 5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600">
                    <a:moveTo>
                      <a:pt x="366" y="599"/>
                    </a:moveTo>
                    <a:cubicBezTo>
                      <a:pt x="366" y="517"/>
                      <a:pt x="366" y="517"/>
                      <a:pt x="366" y="517"/>
                    </a:cubicBezTo>
                    <a:cubicBezTo>
                      <a:pt x="366" y="2"/>
                      <a:pt x="366" y="2"/>
                      <a:pt x="366" y="2"/>
                    </a:cubicBezTo>
                    <a:cubicBezTo>
                      <a:pt x="366" y="1"/>
                      <a:pt x="366" y="1"/>
                      <a:pt x="365" y="0"/>
                    </a:cubicBezTo>
                    <a:cubicBezTo>
                      <a:pt x="365" y="0"/>
                      <a:pt x="365" y="0"/>
                      <a:pt x="365" y="0"/>
                    </a:cubicBezTo>
                    <a:cubicBezTo>
                      <a:pt x="29" y="0"/>
                      <a:pt x="29" y="0"/>
                      <a:pt x="29" y="0"/>
                    </a:cubicBezTo>
                    <a:cubicBezTo>
                      <a:pt x="2" y="0"/>
                      <a:pt x="2" y="0"/>
                      <a:pt x="2" y="0"/>
                    </a:cubicBezTo>
                    <a:cubicBezTo>
                      <a:pt x="1" y="0"/>
                      <a:pt x="0" y="1"/>
                      <a:pt x="0" y="1"/>
                    </a:cubicBezTo>
                    <a:cubicBezTo>
                      <a:pt x="0" y="1"/>
                      <a:pt x="0" y="2"/>
                      <a:pt x="0" y="2"/>
                    </a:cubicBezTo>
                    <a:cubicBezTo>
                      <a:pt x="0" y="517"/>
                      <a:pt x="0" y="517"/>
                      <a:pt x="0" y="517"/>
                    </a:cubicBezTo>
                    <a:cubicBezTo>
                      <a:pt x="0" y="599"/>
                      <a:pt x="0" y="599"/>
                      <a:pt x="0" y="599"/>
                    </a:cubicBezTo>
                    <a:cubicBezTo>
                      <a:pt x="0" y="600"/>
                      <a:pt x="1" y="600"/>
                      <a:pt x="2" y="600"/>
                    </a:cubicBezTo>
                    <a:cubicBezTo>
                      <a:pt x="2" y="600"/>
                      <a:pt x="2" y="600"/>
                      <a:pt x="2" y="600"/>
                    </a:cubicBezTo>
                    <a:cubicBezTo>
                      <a:pt x="2" y="600"/>
                      <a:pt x="2" y="600"/>
                      <a:pt x="2" y="600"/>
                    </a:cubicBezTo>
                    <a:cubicBezTo>
                      <a:pt x="29" y="600"/>
                      <a:pt x="29" y="600"/>
                      <a:pt x="29" y="600"/>
                    </a:cubicBezTo>
                    <a:cubicBezTo>
                      <a:pt x="365" y="600"/>
                      <a:pt x="365" y="600"/>
                      <a:pt x="365" y="600"/>
                    </a:cubicBezTo>
                    <a:cubicBezTo>
                      <a:pt x="366" y="600"/>
                      <a:pt x="366" y="600"/>
                      <a:pt x="366" y="599"/>
                    </a:cubicBezTo>
                    <a:cubicBezTo>
                      <a:pt x="366" y="599"/>
                      <a:pt x="366" y="599"/>
                      <a:pt x="366" y="599"/>
                    </a:cubicBezTo>
                    <a:close/>
                    <a:moveTo>
                      <a:pt x="3" y="517"/>
                    </a:moveTo>
                    <a:cubicBezTo>
                      <a:pt x="3" y="3"/>
                      <a:pt x="3" y="3"/>
                      <a:pt x="3" y="3"/>
                    </a:cubicBezTo>
                    <a:cubicBezTo>
                      <a:pt x="11" y="3"/>
                      <a:pt x="11" y="3"/>
                      <a:pt x="11" y="3"/>
                    </a:cubicBezTo>
                    <a:cubicBezTo>
                      <a:pt x="11" y="517"/>
                      <a:pt x="11" y="517"/>
                      <a:pt x="11" y="517"/>
                    </a:cubicBezTo>
                    <a:cubicBezTo>
                      <a:pt x="11" y="587"/>
                      <a:pt x="11" y="587"/>
                      <a:pt x="11" y="587"/>
                    </a:cubicBezTo>
                    <a:cubicBezTo>
                      <a:pt x="3" y="595"/>
                      <a:pt x="3" y="595"/>
                      <a:pt x="3" y="595"/>
                    </a:cubicBezTo>
                    <a:lnTo>
                      <a:pt x="3" y="517"/>
                    </a:lnTo>
                    <a:close/>
                    <a:moveTo>
                      <a:pt x="363" y="597"/>
                    </a:moveTo>
                    <a:cubicBezTo>
                      <a:pt x="29" y="597"/>
                      <a:pt x="29" y="597"/>
                      <a:pt x="29" y="597"/>
                    </a:cubicBezTo>
                    <a:cubicBezTo>
                      <a:pt x="5" y="597"/>
                      <a:pt x="5" y="597"/>
                      <a:pt x="5" y="597"/>
                    </a:cubicBezTo>
                    <a:cubicBezTo>
                      <a:pt x="13" y="590"/>
                      <a:pt x="13" y="590"/>
                      <a:pt x="13" y="590"/>
                    </a:cubicBezTo>
                    <a:cubicBezTo>
                      <a:pt x="29" y="590"/>
                      <a:pt x="29" y="590"/>
                      <a:pt x="29" y="590"/>
                    </a:cubicBezTo>
                    <a:cubicBezTo>
                      <a:pt x="363" y="590"/>
                      <a:pt x="363" y="590"/>
                      <a:pt x="363" y="590"/>
                    </a:cubicBezTo>
                    <a:cubicBezTo>
                      <a:pt x="363" y="590"/>
                      <a:pt x="363" y="589"/>
                      <a:pt x="363" y="589"/>
                    </a:cubicBezTo>
                    <a:lnTo>
                      <a:pt x="363" y="597"/>
                    </a:lnTo>
                    <a:close/>
                    <a:moveTo>
                      <a:pt x="363" y="517"/>
                    </a:moveTo>
                    <a:cubicBezTo>
                      <a:pt x="363" y="587"/>
                      <a:pt x="363" y="587"/>
                      <a:pt x="363" y="587"/>
                    </a:cubicBezTo>
                    <a:cubicBezTo>
                      <a:pt x="363" y="587"/>
                      <a:pt x="363" y="587"/>
                      <a:pt x="363" y="587"/>
                    </a:cubicBezTo>
                    <a:cubicBezTo>
                      <a:pt x="29" y="587"/>
                      <a:pt x="29" y="587"/>
                      <a:pt x="29" y="587"/>
                    </a:cubicBezTo>
                    <a:cubicBezTo>
                      <a:pt x="14" y="587"/>
                      <a:pt x="14" y="587"/>
                      <a:pt x="14" y="587"/>
                    </a:cubicBezTo>
                    <a:cubicBezTo>
                      <a:pt x="14" y="517"/>
                      <a:pt x="14" y="517"/>
                      <a:pt x="14" y="517"/>
                    </a:cubicBezTo>
                    <a:cubicBezTo>
                      <a:pt x="14" y="3"/>
                      <a:pt x="14" y="3"/>
                      <a:pt x="14" y="3"/>
                    </a:cubicBezTo>
                    <a:cubicBezTo>
                      <a:pt x="29" y="3"/>
                      <a:pt x="29" y="3"/>
                      <a:pt x="29" y="3"/>
                    </a:cubicBezTo>
                    <a:cubicBezTo>
                      <a:pt x="363" y="3"/>
                      <a:pt x="363" y="3"/>
                      <a:pt x="363" y="3"/>
                    </a:cubicBezTo>
                    <a:lnTo>
                      <a:pt x="363" y="517"/>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59684" name="Rectangle 292"/>
            <p:cNvSpPr>
              <a:spLocks noChangeArrowheads="1"/>
            </p:cNvSpPr>
            <p:nvPr/>
          </p:nvSpPr>
          <p:spPr bwMode="auto">
            <a:xfrm>
              <a:off x="2126" y="2922"/>
              <a:ext cx="726" cy="22"/>
            </a:xfrm>
            <a:prstGeom prst="rect">
              <a:avLst/>
            </a:prstGeom>
            <a:solidFill>
              <a:srgbClr val="4D4D4D"/>
            </a:solidFill>
            <a:ln w="1143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685" name="Rectangle 293"/>
            <p:cNvSpPr>
              <a:spLocks noChangeArrowheads="1"/>
            </p:cNvSpPr>
            <p:nvPr/>
          </p:nvSpPr>
          <p:spPr bwMode="auto">
            <a:xfrm>
              <a:off x="2909" y="2922"/>
              <a:ext cx="726" cy="22"/>
            </a:xfrm>
            <a:prstGeom prst="rect">
              <a:avLst/>
            </a:prstGeom>
            <a:solidFill>
              <a:srgbClr val="4D4D4D"/>
            </a:solidFill>
            <a:ln w="1143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59654" name="Text Box 262"/>
          <p:cNvSpPr txBox="1">
            <a:spLocks noChangeArrowheads="1"/>
          </p:cNvSpPr>
          <p:nvPr/>
        </p:nvSpPr>
        <p:spPr bwMode="auto">
          <a:xfrm>
            <a:off x="2292350" y="2113755"/>
            <a:ext cx="462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800" dirty="0" smtClean="0">
                <a:solidFill>
                  <a:schemeClr val="bg1"/>
                </a:solidFill>
              </a:rPr>
              <a:t>Walk About and Discuss</a:t>
            </a:r>
            <a:endParaRPr lang="en-GB" sz="2800" dirty="0">
              <a:solidFill>
                <a:schemeClr val="bg1"/>
              </a:solidFill>
            </a:endParaRPr>
          </a:p>
        </p:txBody>
      </p:sp>
    </p:spTree>
    <p:extLst>
      <p:ext uri="{BB962C8B-B14F-4D97-AF65-F5344CB8AC3E}">
        <p14:creationId xmlns:p14="http://schemas.microsoft.com/office/powerpoint/2010/main" val="3292978925"/>
      </p:ext>
    </p:extLst>
  </p:cSld>
  <p:clrMapOvr>
    <a:masterClrMapping/>
  </p:clrMapOvr>
  <p:transition advClick="0" advTm="6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4" fill="hold" nodeType="afterEffect">
                                  <p:stCondLst>
                                    <p:cond delay="0"/>
                                  </p:stCondLst>
                                  <p:childTnLst>
                                    <p:animEffect transition="out" filter="slide(fromBottom)">
                                      <p:cBhvr>
                                        <p:cTn id="6" dur="500"/>
                                        <p:tgtEl>
                                          <p:spTgt spid="59431"/>
                                        </p:tgtEl>
                                      </p:cBhvr>
                                    </p:animEffect>
                                    <p:set>
                                      <p:cBhvr>
                                        <p:cTn id="7" dur="1" fill="hold">
                                          <p:stCondLst>
                                            <p:cond delay="499"/>
                                          </p:stCondLst>
                                        </p:cTn>
                                        <p:tgtEl>
                                          <p:spTgt spid="59431"/>
                                        </p:tgtEl>
                                        <p:attrNameLst>
                                          <p:attrName>style.visibility</p:attrName>
                                        </p:attrNameLst>
                                      </p:cBhvr>
                                      <p:to>
                                        <p:strVal val="hidden"/>
                                      </p:to>
                                    </p:set>
                                  </p:childTnLst>
                                </p:cTn>
                              </p:par>
                              <p:par>
                                <p:cTn id="8" presetID="12" presetClass="exit" presetSubtype="4" fill="hold" nodeType="withEffect">
                                  <p:stCondLst>
                                    <p:cond delay="0"/>
                                  </p:stCondLst>
                                  <p:childTnLst>
                                    <p:animEffect transition="out" filter="slide(fromBottom)">
                                      <p:cBhvr>
                                        <p:cTn id="9" dur="500"/>
                                        <p:tgtEl>
                                          <p:spTgt spid="59437"/>
                                        </p:tgtEl>
                                      </p:cBhvr>
                                    </p:animEffect>
                                    <p:set>
                                      <p:cBhvr>
                                        <p:cTn id="10" dur="1" fill="hold">
                                          <p:stCondLst>
                                            <p:cond delay="499"/>
                                          </p:stCondLst>
                                        </p:cTn>
                                        <p:tgtEl>
                                          <p:spTgt spid="59437"/>
                                        </p:tgtEl>
                                        <p:attrNameLst>
                                          <p:attrName>style.visibility</p:attrName>
                                        </p:attrNameLst>
                                      </p:cBhvr>
                                      <p:to>
                                        <p:strVal val="hidden"/>
                                      </p:to>
                                    </p:set>
                                  </p:childTnLst>
                                </p:cTn>
                              </p:par>
                              <p:par>
                                <p:cTn id="11" presetID="12" presetClass="exit" presetSubtype="4" fill="hold" nodeType="withEffect">
                                  <p:stCondLst>
                                    <p:cond delay="0"/>
                                  </p:stCondLst>
                                  <p:childTnLst>
                                    <p:animEffect transition="out" filter="slide(fromBottom)">
                                      <p:cBhvr>
                                        <p:cTn id="12" dur="500"/>
                                        <p:tgtEl>
                                          <p:spTgt spid="59446"/>
                                        </p:tgtEl>
                                      </p:cBhvr>
                                    </p:animEffect>
                                    <p:set>
                                      <p:cBhvr>
                                        <p:cTn id="13" dur="1" fill="hold">
                                          <p:stCondLst>
                                            <p:cond delay="499"/>
                                          </p:stCondLst>
                                        </p:cTn>
                                        <p:tgtEl>
                                          <p:spTgt spid="59446"/>
                                        </p:tgtEl>
                                        <p:attrNameLst>
                                          <p:attrName>style.visibility</p:attrName>
                                        </p:attrNameLst>
                                      </p:cBhvr>
                                      <p:to>
                                        <p:strVal val="hidden"/>
                                      </p:to>
                                    </p:set>
                                  </p:childTnLst>
                                </p:cTn>
                              </p:par>
                              <p:par>
                                <p:cTn id="14" presetID="12" presetClass="entr" presetSubtype="1" fill="hold" nodeType="withEffect">
                                  <p:stCondLst>
                                    <p:cond delay="0"/>
                                  </p:stCondLst>
                                  <p:childTnLst>
                                    <p:set>
                                      <p:cBhvr>
                                        <p:cTn id="15" dur="1" fill="hold">
                                          <p:stCondLst>
                                            <p:cond delay="0"/>
                                          </p:stCondLst>
                                        </p:cTn>
                                        <p:tgtEl>
                                          <p:spTgt spid="59476"/>
                                        </p:tgtEl>
                                        <p:attrNameLst>
                                          <p:attrName>style.visibility</p:attrName>
                                        </p:attrNameLst>
                                      </p:cBhvr>
                                      <p:to>
                                        <p:strVal val="visible"/>
                                      </p:to>
                                    </p:set>
                                    <p:animEffect transition="in" filter="slide(fromTop)">
                                      <p:cBhvr>
                                        <p:cTn id="16" dur="500"/>
                                        <p:tgtEl>
                                          <p:spTgt spid="59476"/>
                                        </p:tgtEl>
                                      </p:cBhvr>
                                    </p:animEffect>
                                  </p:childTnLst>
                                </p:cTn>
                              </p:par>
                              <p:par>
                                <p:cTn id="17" presetID="12" presetClass="entr" presetSubtype="1" fill="hold" nodeType="withEffect">
                                  <p:stCondLst>
                                    <p:cond delay="0"/>
                                  </p:stCondLst>
                                  <p:childTnLst>
                                    <p:set>
                                      <p:cBhvr>
                                        <p:cTn id="18" dur="1" fill="hold">
                                          <p:stCondLst>
                                            <p:cond delay="0"/>
                                          </p:stCondLst>
                                        </p:cTn>
                                        <p:tgtEl>
                                          <p:spTgt spid="59473"/>
                                        </p:tgtEl>
                                        <p:attrNameLst>
                                          <p:attrName>style.visibility</p:attrName>
                                        </p:attrNameLst>
                                      </p:cBhvr>
                                      <p:to>
                                        <p:strVal val="visible"/>
                                      </p:to>
                                    </p:set>
                                    <p:animEffect transition="in" filter="slide(fromTop)">
                                      <p:cBhvr>
                                        <p:cTn id="19" dur="500"/>
                                        <p:tgtEl>
                                          <p:spTgt spid="59473"/>
                                        </p:tgtEl>
                                      </p:cBhvr>
                                    </p:animEffect>
                                  </p:childTnLst>
                                </p:cTn>
                              </p:par>
                              <p:par>
                                <p:cTn id="20" presetID="12" presetClass="entr" presetSubtype="1" fill="hold" nodeType="withEffect">
                                  <p:stCondLst>
                                    <p:cond delay="0"/>
                                  </p:stCondLst>
                                  <p:childTnLst>
                                    <p:set>
                                      <p:cBhvr>
                                        <p:cTn id="21" dur="1" fill="hold">
                                          <p:stCondLst>
                                            <p:cond delay="0"/>
                                          </p:stCondLst>
                                        </p:cTn>
                                        <p:tgtEl>
                                          <p:spTgt spid="59434"/>
                                        </p:tgtEl>
                                        <p:attrNameLst>
                                          <p:attrName>style.visibility</p:attrName>
                                        </p:attrNameLst>
                                      </p:cBhvr>
                                      <p:to>
                                        <p:strVal val="visible"/>
                                      </p:to>
                                    </p:set>
                                    <p:animEffect transition="in" filter="slide(fromTop)">
                                      <p:cBhvr>
                                        <p:cTn id="22" dur="500"/>
                                        <p:tgtEl>
                                          <p:spTgt spid="59434"/>
                                        </p:tgtEl>
                                      </p:cBhvr>
                                    </p:animEffect>
                                  </p:childTnLst>
                                </p:cTn>
                              </p:par>
                              <p:par>
                                <p:cTn id="23" presetID="12" presetClass="exit" presetSubtype="4" fill="hold" nodeType="withEffect">
                                  <p:stCondLst>
                                    <p:cond delay="1000"/>
                                  </p:stCondLst>
                                  <p:childTnLst>
                                    <p:animEffect transition="out" filter="slide(fromBottom)">
                                      <p:cBhvr>
                                        <p:cTn id="24" dur="500"/>
                                        <p:tgtEl>
                                          <p:spTgt spid="59434"/>
                                        </p:tgtEl>
                                      </p:cBhvr>
                                    </p:animEffect>
                                    <p:set>
                                      <p:cBhvr>
                                        <p:cTn id="25" dur="1" fill="hold">
                                          <p:stCondLst>
                                            <p:cond delay="499"/>
                                          </p:stCondLst>
                                        </p:cTn>
                                        <p:tgtEl>
                                          <p:spTgt spid="59434"/>
                                        </p:tgtEl>
                                        <p:attrNameLst>
                                          <p:attrName>style.visibility</p:attrName>
                                        </p:attrNameLst>
                                      </p:cBhvr>
                                      <p:to>
                                        <p:strVal val="hidden"/>
                                      </p:to>
                                    </p:set>
                                  </p:childTnLst>
                                </p:cTn>
                              </p:par>
                              <p:par>
                                <p:cTn id="26" presetID="12" presetClass="entr" presetSubtype="1" fill="hold" nodeType="withEffect">
                                  <p:stCondLst>
                                    <p:cond delay="1000"/>
                                  </p:stCondLst>
                                  <p:childTnLst>
                                    <p:set>
                                      <p:cBhvr>
                                        <p:cTn id="27" dur="1" fill="hold">
                                          <p:stCondLst>
                                            <p:cond delay="0"/>
                                          </p:stCondLst>
                                        </p:cTn>
                                        <p:tgtEl>
                                          <p:spTgt spid="59449"/>
                                        </p:tgtEl>
                                        <p:attrNameLst>
                                          <p:attrName>style.visibility</p:attrName>
                                        </p:attrNameLst>
                                      </p:cBhvr>
                                      <p:to>
                                        <p:strVal val="visible"/>
                                      </p:to>
                                    </p:set>
                                    <p:animEffect transition="in" filter="slide(fromTop)">
                                      <p:cBhvr>
                                        <p:cTn id="28" dur="500"/>
                                        <p:tgtEl>
                                          <p:spTgt spid="59449"/>
                                        </p:tgtEl>
                                      </p:cBhvr>
                                    </p:animEffect>
                                  </p:childTnLst>
                                </p:cTn>
                              </p:par>
                              <p:par>
                                <p:cTn id="29" presetID="12" presetClass="exit" presetSubtype="4" fill="hold" nodeType="withEffect">
                                  <p:stCondLst>
                                    <p:cond delay="2000"/>
                                  </p:stCondLst>
                                  <p:childTnLst>
                                    <p:animEffect transition="out" filter="slide(fromBottom)">
                                      <p:cBhvr>
                                        <p:cTn id="30" dur="500"/>
                                        <p:tgtEl>
                                          <p:spTgt spid="59449"/>
                                        </p:tgtEl>
                                      </p:cBhvr>
                                    </p:animEffect>
                                    <p:set>
                                      <p:cBhvr>
                                        <p:cTn id="31" dur="1" fill="hold">
                                          <p:stCondLst>
                                            <p:cond delay="499"/>
                                          </p:stCondLst>
                                        </p:cTn>
                                        <p:tgtEl>
                                          <p:spTgt spid="59449"/>
                                        </p:tgtEl>
                                        <p:attrNameLst>
                                          <p:attrName>style.visibility</p:attrName>
                                        </p:attrNameLst>
                                      </p:cBhvr>
                                      <p:to>
                                        <p:strVal val="hidden"/>
                                      </p:to>
                                    </p:set>
                                  </p:childTnLst>
                                </p:cTn>
                              </p:par>
                              <p:par>
                                <p:cTn id="32" presetID="12" presetClass="entr" presetSubtype="1" fill="hold" nodeType="withEffect">
                                  <p:stCondLst>
                                    <p:cond delay="2000"/>
                                  </p:stCondLst>
                                  <p:childTnLst>
                                    <p:set>
                                      <p:cBhvr>
                                        <p:cTn id="33" dur="1" fill="hold">
                                          <p:stCondLst>
                                            <p:cond delay="0"/>
                                          </p:stCondLst>
                                        </p:cTn>
                                        <p:tgtEl>
                                          <p:spTgt spid="59452"/>
                                        </p:tgtEl>
                                        <p:attrNameLst>
                                          <p:attrName>style.visibility</p:attrName>
                                        </p:attrNameLst>
                                      </p:cBhvr>
                                      <p:to>
                                        <p:strVal val="visible"/>
                                      </p:to>
                                    </p:set>
                                    <p:animEffect transition="in" filter="slide(fromTop)">
                                      <p:cBhvr>
                                        <p:cTn id="34" dur="500"/>
                                        <p:tgtEl>
                                          <p:spTgt spid="59452"/>
                                        </p:tgtEl>
                                      </p:cBhvr>
                                    </p:animEffect>
                                  </p:childTnLst>
                                </p:cTn>
                              </p:par>
                              <p:par>
                                <p:cTn id="35" presetID="12" presetClass="exit" presetSubtype="4" fill="hold" nodeType="withEffect">
                                  <p:stCondLst>
                                    <p:cond delay="3000"/>
                                  </p:stCondLst>
                                  <p:childTnLst>
                                    <p:animEffect transition="out" filter="slide(fromBottom)">
                                      <p:cBhvr>
                                        <p:cTn id="36" dur="500"/>
                                        <p:tgtEl>
                                          <p:spTgt spid="59452"/>
                                        </p:tgtEl>
                                      </p:cBhvr>
                                    </p:animEffect>
                                    <p:set>
                                      <p:cBhvr>
                                        <p:cTn id="37" dur="1" fill="hold">
                                          <p:stCondLst>
                                            <p:cond delay="499"/>
                                          </p:stCondLst>
                                        </p:cTn>
                                        <p:tgtEl>
                                          <p:spTgt spid="59452"/>
                                        </p:tgtEl>
                                        <p:attrNameLst>
                                          <p:attrName>style.visibility</p:attrName>
                                        </p:attrNameLst>
                                      </p:cBhvr>
                                      <p:to>
                                        <p:strVal val="hidden"/>
                                      </p:to>
                                    </p:set>
                                  </p:childTnLst>
                                </p:cTn>
                              </p:par>
                              <p:par>
                                <p:cTn id="38" presetID="12" presetClass="entr" presetSubtype="1" fill="hold" nodeType="withEffect">
                                  <p:stCondLst>
                                    <p:cond delay="3000"/>
                                  </p:stCondLst>
                                  <p:childTnLst>
                                    <p:set>
                                      <p:cBhvr>
                                        <p:cTn id="39" dur="1" fill="hold">
                                          <p:stCondLst>
                                            <p:cond delay="0"/>
                                          </p:stCondLst>
                                        </p:cTn>
                                        <p:tgtEl>
                                          <p:spTgt spid="59455"/>
                                        </p:tgtEl>
                                        <p:attrNameLst>
                                          <p:attrName>style.visibility</p:attrName>
                                        </p:attrNameLst>
                                      </p:cBhvr>
                                      <p:to>
                                        <p:strVal val="visible"/>
                                      </p:to>
                                    </p:set>
                                    <p:animEffect transition="in" filter="slide(fromTop)">
                                      <p:cBhvr>
                                        <p:cTn id="40" dur="500"/>
                                        <p:tgtEl>
                                          <p:spTgt spid="59455"/>
                                        </p:tgtEl>
                                      </p:cBhvr>
                                    </p:animEffect>
                                  </p:childTnLst>
                                </p:cTn>
                              </p:par>
                              <p:par>
                                <p:cTn id="41" presetID="12" presetClass="exit" presetSubtype="4" fill="hold" nodeType="withEffect">
                                  <p:stCondLst>
                                    <p:cond delay="4000"/>
                                  </p:stCondLst>
                                  <p:childTnLst>
                                    <p:animEffect transition="out" filter="slide(fromBottom)">
                                      <p:cBhvr>
                                        <p:cTn id="42" dur="500"/>
                                        <p:tgtEl>
                                          <p:spTgt spid="59455"/>
                                        </p:tgtEl>
                                      </p:cBhvr>
                                    </p:animEffect>
                                    <p:set>
                                      <p:cBhvr>
                                        <p:cTn id="43" dur="1" fill="hold">
                                          <p:stCondLst>
                                            <p:cond delay="499"/>
                                          </p:stCondLst>
                                        </p:cTn>
                                        <p:tgtEl>
                                          <p:spTgt spid="59455"/>
                                        </p:tgtEl>
                                        <p:attrNameLst>
                                          <p:attrName>style.visibility</p:attrName>
                                        </p:attrNameLst>
                                      </p:cBhvr>
                                      <p:to>
                                        <p:strVal val="hidden"/>
                                      </p:to>
                                    </p:set>
                                  </p:childTnLst>
                                </p:cTn>
                              </p:par>
                              <p:par>
                                <p:cTn id="44" presetID="12" presetClass="entr" presetSubtype="1" fill="hold" nodeType="withEffect">
                                  <p:stCondLst>
                                    <p:cond delay="4000"/>
                                  </p:stCondLst>
                                  <p:childTnLst>
                                    <p:set>
                                      <p:cBhvr>
                                        <p:cTn id="45" dur="1" fill="hold">
                                          <p:stCondLst>
                                            <p:cond delay="0"/>
                                          </p:stCondLst>
                                        </p:cTn>
                                        <p:tgtEl>
                                          <p:spTgt spid="59458"/>
                                        </p:tgtEl>
                                        <p:attrNameLst>
                                          <p:attrName>style.visibility</p:attrName>
                                        </p:attrNameLst>
                                      </p:cBhvr>
                                      <p:to>
                                        <p:strVal val="visible"/>
                                      </p:to>
                                    </p:set>
                                    <p:animEffect transition="in" filter="slide(fromTop)">
                                      <p:cBhvr>
                                        <p:cTn id="46" dur="500"/>
                                        <p:tgtEl>
                                          <p:spTgt spid="59458"/>
                                        </p:tgtEl>
                                      </p:cBhvr>
                                    </p:animEffect>
                                  </p:childTnLst>
                                </p:cTn>
                              </p:par>
                              <p:par>
                                <p:cTn id="47" presetID="12" presetClass="exit" presetSubtype="4" fill="hold" nodeType="withEffect">
                                  <p:stCondLst>
                                    <p:cond delay="5000"/>
                                  </p:stCondLst>
                                  <p:childTnLst>
                                    <p:animEffect transition="out" filter="slide(fromBottom)">
                                      <p:cBhvr>
                                        <p:cTn id="48" dur="500"/>
                                        <p:tgtEl>
                                          <p:spTgt spid="59458"/>
                                        </p:tgtEl>
                                      </p:cBhvr>
                                    </p:animEffect>
                                    <p:set>
                                      <p:cBhvr>
                                        <p:cTn id="49" dur="1" fill="hold">
                                          <p:stCondLst>
                                            <p:cond delay="499"/>
                                          </p:stCondLst>
                                        </p:cTn>
                                        <p:tgtEl>
                                          <p:spTgt spid="59458"/>
                                        </p:tgtEl>
                                        <p:attrNameLst>
                                          <p:attrName>style.visibility</p:attrName>
                                        </p:attrNameLst>
                                      </p:cBhvr>
                                      <p:to>
                                        <p:strVal val="hidden"/>
                                      </p:to>
                                    </p:set>
                                  </p:childTnLst>
                                </p:cTn>
                              </p:par>
                              <p:par>
                                <p:cTn id="50" presetID="12" presetClass="entr" presetSubtype="1" fill="hold" nodeType="withEffect">
                                  <p:stCondLst>
                                    <p:cond delay="5000"/>
                                  </p:stCondLst>
                                  <p:childTnLst>
                                    <p:set>
                                      <p:cBhvr>
                                        <p:cTn id="51" dur="1" fill="hold">
                                          <p:stCondLst>
                                            <p:cond delay="0"/>
                                          </p:stCondLst>
                                        </p:cTn>
                                        <p:tgtEl>
                                          <p:spTgt spid="59461"/>
                                        </p:tgtEl>
                                        <p:attrNameLst>
                                          <p:attrName>style.visibility</p:attrName>
                                        </p:attrNameLst>
                                      </p:cBhvr>
                                      <p:to>
                                        <p:strVal val="visible"/>
                                      </p:to>
                                    </p:set>
                                    <p:animEffect transition="in" filter="slide(fromTop)">
                                      <p:cBhvr>
                                        <p:cTn id="52" dur="500"/>
                                        <p:tgtEl>
                                          <p:spTgt spid="59461"/>
                                        </p:tgtEl>
                                      </p:cBhvr>
                                    </p:animEffect>
                                  </p:childTnLst>
                                </p:cTn>
                              </p:par>
                              <p:par>
                                <p:cTn id="53" presetID="12" presetClass="exit" presetSubtype="4" fill="hold" nodeType="withEffect">
                                  <p:stCondLst>
                                    <p:cond delay="6000"/>
                                  </p:stCondLst>
                                  <p:childTnLst>
                                    <p:animEffect transition="out" filter="slide(fromBottom)">
                                      <p:cBhvr>
                                        <p:cTn id="54" dur="500"/>
                                        <p:tgtEl>
                                          <p:spTgt spid="59461"/>
                                        </p:tgtEl>
                                      </p:cBhvr>
                                    </p:animEffect>
                                    <p:set>
                                      <p:cBhvr>
                                        <p:cTn id="55" dur="1" fill="hold">
                                          <p:stCondLst>
                                            <p:cond delay="499"/>
                                          </p:stCondLst>
                                        </p:cTn>
                                        <p:tgtEl>
                                          <p:spTgt spid="59461"/>
                                        </p:tgtEl>
                                        <p:attrNameLst>
                                          <p:attrName>style.visibility</p:attrName>
                                        </p:attrNameLst>
                                      </p:cBhvr>
                                      <p:to>
                                        <p:strVal val="hidden"/>
                                      </p:to>
                                    </p:set>
                                  </p:childTnLst>
                                </p:cTn>
                              </p:par>
                              <p:par>
                                <p:cTn id="56" presetID="12" presetClass="entr" presetSubtype="1" fill="hold" nodeType="withEffect">
                                  <p:stCondLst>
                                    <p:cond delay="6000"/>
                                  </p:stCondLst>
                                  <p:childTnLst>
                                    <p:set>
                                      <p:cBhvr>
                                        <p:cTn id="57" dur="1" fill="hold">
                                          <p:stCondLst>
                                            <p:cond delay="0"/>
                                          </p:stCondLst>
                                        </p:cTn>
                                        <p:tgtEl>
                                          <p:spTgt spid="59464"/>
                                        </p:tgtEl>
                                        <p:attrNameLst>
                                          <p:attrName>style.visibility</p:attrName>
                                        </p:attrNameLst>
                                      </p:cBhvr>
                                      <p:to>
                                        <p:strVal val="visible"/>
                                      </p:to>
                                    </p:set>
                                    <p:animEffect transition="in" filter="slide(fromTop)">
                                      <p:cBhvr>
                                        <p:cTn id="58" dur="500"/>
                                        <p:tgtEl>
                                          <p:spTgt spid="59464"/>
                                        </p:tgtEl>
                                      </p:cBhvr>
                                    </p:animEffect>
                                  </p:childTnLst>
                                </p:cTn>
                              </p:par>
                              <p:par>
                                <p:cTn id="59" presetID="12" presetClass="exit" presetSubtype="4" fill="hold" nodeType="withEffect">
                                  <p:stCondLst>
                                    <p:cond delay="7000"/>
                                  </p:stCondLst>
                                  <p:childTnLst>
                                    <p:animEffect transition="out" filter="slide(fromBottom)">
                                      <p:cBhvr>
                                        <p:cTn id="60" dur="500"/>
                                        <p:tgtEl>
                                          <p:spTgt spid="59464"/>
                                        </p:tgtEl>
                                      </p:cBhvr>
                                    </p:animEffect>
                                    <p:set>
                                      <p:cBhvr>
                                        <p:cTn id="61" dur="1" fill="hold">
                                          <p:stCondLst>
                                            <p:cond delay="499"/>
                                          </p:stCondLst>
                                        </p:cTn>
                                        <p:tgtEl>
                                          <p:spTgt spid="59464"/>
                                        </p:tgtEl>
                                        <p:attrNameLst>
                                          <p:attrName>style.visibility</p:attrName>
                                        </p:attrNameLst>
                                      </p:cBhvr>
                                      <p:to>
                                        <p:strVal val="hidden"/>
                                      </p:to>
                                    </p:set>
                                  </p:childTnLst>
                                </p:cTn>
                              </p:par>
                              <p:par>
                                <p:cTn id="62" presetID="12" presetClass="entr" presetSubtype="1" fill="hold" nodeType="withEffect">
                                  <p:stCondLst>
                                    <p:cond delay="7000"/>
                                  </p:stCondLst>
                                  <p:childTnLst>
                                    <p:set>
                                      <p:cBhvr>
                                        <p:cTn id="63" dur="1" fill="hold">
                                          <p:stCondLst>
                                            <p:cond delay="0"/>
                                          </p:stCondLst>
                                        </p:cTn>
                                        <p:tgtEl>
                                          <p:spTgt spid="59467"/>
                                        </p:tgtEl>
                                        <p:attrNameLst>
                                          <p:attrName>style.visibility</p:attrName>
                                        </p:attrNameLst>
                                      </p:cBhvr>
                                      <p:to>
                                        <p:strVal val="visible"/>
                                      </p:to>
                                    </p:set>
                                    <p:animEffect transition="in" filter="slide(fromTop)">
                                      <p:cBhvr>
                                        <p:cTn id="64" dur="500"/>
                                        <p:tgtEl>
                                          <p:spTgt spid="59467"/>
                                        </p:tgtEl>
                                      </p:cBhvr>
                                    </p:animEffect>
                                  </p:childTnLst>
                                </p:cTn>
                              </p:par>
                              <p:par>
                                <p:cTn id="65" presetID="12" presetClass="exit" presetSubtype="4" fill="hold" nodeType="withEffect">
                                  <p:stCondLst>
                                    <p:cond delay="8000"/>
                                  </p:stCondLst>
                                  <p:childTnLst>
                                    <p:animEffect transition="out" filter="slide(fromBottom)">
                                      <p:cBhvr>
                                        <p:cTn id="66" dur="500"/>
                                        <p:tgtEl>
                                          <p:spTgt spid="59467"/>
                                        </p:tgtEl>
                                      </p:cBhvr>
                                    </p:animEffect>
                                    <p:set>
                                      <p:cBhvr>
                                        <p:cTn id="67" dur="1" fill="hold">
                                          <p:stCondLst>
                                            <p:cond delay="499"/>
                                          </p:stCondLst>
                                        </p:cTn>
                                        <p:tgtEl>
                                          <p:spTgt spid="59467"/>
                                        </p:tgtEl>
                                        <p:attrNameLst>
                                          <p:attrName>style.visibility</p:attrName>
                                        </p:attrNameLst>
                                      </p:cBhvr>
                                      <p:to>
                                        <p:strVal val="hidden"/>
                                      </p:to>
                                    </p:set>
                                  </p:childTnLst>
                                </p:cTn>
                              </p:par>
                              <p:par>
                                <p:cTn id="68" presetID="12" presetClass="entr" presetSubtype="1" fill="hold" nodeType="withEffect">
                                  <p:stCondLst>
                                    <p:cond delay="8000"/>
                                  </p:stCondLst>
                                  <p:childTnLst>
                                    <p:set>
                                      <p:cBhvr>
                                        <p:cTn id="69" dur="1" fill="hold">
                                          <p:stCondLst>
                                            <p:cond delay="0"/>
                                          </p:stCondLst>
                                        </p:cTn>
                                        <p:tgtEl>
                                          <p:spTgt spid="59470"/>
                                        </p:tgtEl>
                                        <p:attrNameLst>
                                          <p:attrName>style.visibility</p:attrName>
                                        </p:attrNameLst>
                                      </p:cBhvr>
                                      <p:to>
                                        <p:strVal val="visible"/>
                                      </p:to>
                                    </p:set>
                                    <p:animEffect transition="in" filter="slide(fromTop)">
                                      <p:cBhvr>
                                        <p:cTn id="70" dur="500"/>
                                        <p:tgtEl>
                                          <p:spTgt spid="59470"/>
                                        </p:tgtEl>
                                      </p:cBhvr>
                                    </p:animEffect>
                                  </p:childTnLst>
                                </p:cTn>
                              </p:par>
                              <p:par>
                                <p:cTn id="71" presetID="12" presetClass="exit" presetSubtype="4" fill="hold" nodeType="withEffect">
                                  <p:stCondLst>
                                    <p:cond delay="9000"/>
                                  </p:stCondLst>
                                  <p:childTnLst>
                                    <p:animEffect transition="out" filter="slide(fromBottom)">
                                      <p:cBhvr>
                                        <p:cTn id="72" dur="500"/>
                                        <p:tgtEl>
                                          <p:spTgt spid="59470"/>
                                        </p:tgtEl>
                                      </p:cBhvr>
                                    </p:animEffect>
                                    <p:set>
                                      <p:cBhvr>
                                        <p:cTn id="73" dur="1" fill="hold">
                                          <p:stCondLst>
                                            <p:cond delay="499"/>
                                          </p:stCondLst>
                                        </p:cTn>
                                        <p:tgtEl>
                                          <p:spTgt spid="59470"/>
                                        </p:tgtEl>
                                        <p:attrNameLst>
                                          <p:attrName>style.visibility</p:attrName>
                                        </p:attrNameLst>
                                      </p:cBhvr>
                                      <p:to>
                                        <p:strVal val="hidden"/>
                                      </p:to>
                                    </p:set>
                                  </p:childTnLst>
                                </p:cTn>
                              </p:par>
                              <p:par>
                                <p:cTn id="74" presetID="12" presetClass="entr" presetSubtype="1" fill="hold" nodeType="withEffect">
                                  <p:stCondLst>
                                    <p:cond delay="9000"/>
                                  </p:stCondLst>
                                  <p:childTnLst>
                                    <p:set>
                                      <p:cBhvr>
                                        <p:cTn id="75" dur="1" fill="hold">
                                          <p:stCondLst>
                                            <p:cond delay="0"/>
                                          </p:stCondLst>
                                        </p:cTn>
                                        <p:tgtEl>
                                          <p:spTgt spid="59482"/>
                                        </p:tgtEl>
                                        <p:attrNameLst>
                                          <p:attrName>style.visibility</p:attrName>
                                        </p:attrNameLst>
                                      </p:cBhvr>
                                      <p:to>
                                        <p:strVal val="visible"/>
                                      </p:to>
                                    </p:set>
                                    <p:animEffect transition="in" filter="slide(fromTop)">
                                      <p:cBhvr>
                                        <p:cTn id="76" dur="500"/>
                                        <p:tgtEl>
                                          <p:spTgt spid="59482"/>
                                        </p:tgtEl>
                                      </p:cBhvr>
                                    </p:animEffect>
                                  </p:childTnLst>
                                </p:cTn>
                              </p:par>
                              <p:par>
                                <p:cTn id="77" presetID="12" presetClass="entr" presetSubtype="1" fill="hold" nodeType="withEffect">
                                  <p:stCondLst>
                                    <p:cond delay="10000"/>
                                  </p:stCondLst>
                                  <p:childTnLst>
                                    <p:set>
                                      <p:cBhvr>
                                        <p:cTn id="78" dur="1" fill="hold">
                                          <p:stCondLst>
                                            <p:cond delay="0"/>
                                          </p:stCondLst>
                                        </p:cTn>
                                        <p:tgtEl>
                                          <p:spTgt spid="59488"/>
                                        </p:tgtEl>
                                        <p:attrNameLst>
                                          <p:attrName>style.visibility</p:attrName>
                                        </p:attrNameLst>
                                      </p:cBhvr>
                                      <p:to>
                                        <p:strVal val="visible"/>
                                      </p:to>
                                    </p:set>
                                    <p:animEffect transition="in" filter="slide(fromTop)">
                                      <p:cBhvr>
                                        <p:cTn id="79" dur="500"/>
                                        <p:tgtEl>
                                          <p:spTgt spid="59488"/>
                                        </p:tgtEl>
                                      </p:cBhvr>
                                    </p:animEffect>
                                  </p:childTnLst>
                                </p:cTn>
                              </p:par>
                              <p:par>
                                <p:cTn id="80" presetID="12" presetClass="exit" presetSubtype="4" fill="hold" nodeType="withEffect">
                                  <p:stCondLst>
                                    <p:cond delay="10000"/>
                                  </p:stCondLst>
                                  <p:childTnLst>
                                    <p:animEffect transition="out" filter="slide(fromBottom)">
                                      <p:cBhvr>
                                        <p:cTn id="81" dur="500"/>
                                        <p:tgtEl>
                                          <p:spTgt spid="59482"/>
                                        </p:tgtEl>
                                      </p:cBhvr>
                                    </p:animEffect>
                                    <p:set>
                                      <p:cBhvr>
                                        <p:cTn id="82" dur="1" fill="hold">
                                          <p:stCondLst>
                                            <p:cond delay="499"/>
                                          </p:stCondLst>
                                        </p:cTn>
                                        <p:tgtEl>
                                          <p:spTgt spid="59482"/>
                                        </p:tgtEl>
                                        <p:attrNameLst>
                                          <p:attrName>style.visibility</p:attrName>
                                        </p:attrNameLst>
                                      </p:cBhvr>
                                      <p:to>
                                        <p:strVal val="hidden"/>
                                      </p:to>
                                    </p:set>
                                  </p:childTnLst>
                                </p:cTn>
                              </p:par>
                              <p:par>
                                <p:cTn id="83" presetID="12" presetClass="exit" presetSubtype="4" fill="hold" nodeType="withEffect">
                                  <p:stCondLst>
                                    <p:cond delay="10000"/>
                                  </p:stCondLst>
                                  <p:childTnLst>
                                    <p:animEffect transition="out" filter="slide(fromBottom)">
                                      <p:cBhvr>
                                        <p:cTn id="84" dur="500"/>
                                        <p:tgtEl>
                                          <p:spTgt spid="59473"/>
                                        </p:tgtEl>
                                      </p:cBhvr>
                                    </p:animEffect>
                                    <p:set>
                                      <p:cBhvr>
                                        <p:cTn id="85" dur="1" fill="hold">
                                          <p:stCondLst>
                                            <p:cond delay="499"/>
                                          </p:stCondLst>
                                        </p:cTn>
                                        <p:tgtEl>
                                          <p:spTgt spid="59473"/>
                                        </p:tgtEl>
                                        <p:attrNameLst>
                                          <p:attrName>style.visibility</p:attrName>
                                        </p:attrNameLst>
                                      </p:cBhvr>
                                      <p:to>
                                        <p:strVal val="hidden"/>
                                      </p:to>
                                    </p:set>
                                  </p:childTnLst>
                                </p:cTn>
                              </p:par>
                              <p:par>
                                <p:cTn id="86" presetID="12" presetClass="entr" presetSubtype="1" fill="hold" nodeType="withEffect">
                                  <p:stCondLst>
                                    <p:cond delay="10000"/>
                                  </p:stCondLst>
                                  <p:childTnLst>
                                    <p:set>
                                      <p:cBhvr>
                                        <p:cTn id="87" dur="1" fill="hold">
                                          <p:stCondLst>
                                            <p:cond delay="0"/>
                                          </p:stCondLst>
                                        </p:cTn>
                                        <p:tgtEl>
                                          <p:spTgt spid="59485"/>
                                        </p:tgtEl>
                                        <p:attrNameLst>
                                          <p:attrName>style.visibility</p:attrName>
                                        </p:attrNameLst>
                                      </p:cBhvr>
                                      <p:to>
                                        <p:strVal val="visible"/>
                                      </p:to>
                                    </p:set>
                                    <p:animEffect transition="in" filter="slide(fromTop)">
                                      <p:cBhvr>
                                        <p:cTn id="88" dur="500"/>
                                        <p:tgtEl>
                                          <p:spTgt spid="59485"/>
                                        </p:tgtEl>
                                      </p:cBhvr>
                                    </p:animEffect>
                                  </p:childTnLst>
                                </p:cTn>
                              </p:par>
                              <p:par>
                                <p:cTn id="89" presetID="12" presetClass="exit" presetSubtype="4" fill="hold" nodeType="withEffect">
                                  <p:stCondLst>
                                    <p:cond delay="11000"/>
                                  </p:stCondLst>
                                  <p:childTnLst>
                                    <p:animEffect transition="out" filter="slide(fromBottom)">
                                      <p:cBhvr>
                                        <p:cTn id="90" dur="500"/>
                                        <p:tgtEl>
                                          <p:spTgt spid="59488"/>
                                        </p:tgtEl>
                                      </p:cBhvr>
                                    </p:animEffect>
                                    <p:set>
                                      <p:cBhvr>
                                        <p:cTn id="91" dur="1" fill="hold">
                                          <p:stCondLst>
                                            <p:cond delay="499"/>
                                          </p:stCondLst>
                                        </p:cTn>
                                        <p:tgtEl>
                                          <p:spTgt spid="59488"/>
                                        </p:tgtEl>
                                        <p:attrNameLst>
                                          <p:attrName>style.visibility</p:attrName>
                                        </p:attrNameLst>
                                      </p:cBhvr>
                                      <p:to>
                                        <p:strVal val="hidden"/>
                                      </p:to>
                                    </p:set>
                                  </p:childTnLst>
                                </p:cTn>
                              </p:par>
                              <p:par>
                                <p:cTn id="92" presetID="12" presetClass="entr" presetSubtype="1" fill="hold" nodeType="withEffect">
                                  <p:stCondLst>
                                    <p:cond delay="11000"/>
                                  </p:stCondLst>
                                  <p:childTnLst>
                                    <p:set>
                                      <p:cBhvr>
                                        <p:cTn id="93" dur="1" fill="hold">
                                          <p:stCondLst>
                                            <p:cond delay="0"/>
                                          </p:stCondLst>
                                        </p:cTn>
                                        <p:tgtEl>
                                          <p:spTgt spid="59491"/>
                                        </p:tgtEl>
                                        <p:attrNameLst>
                                          <p:attrName>style.visibility</p:attrName>
                                        </p:attrNameLst>
                                      </p:cBhvr>
                                      <p:to>
                                        <p:strVal val="visible"/>
                                      </p:to>
                                    </p:set>
                                    <p:animEffect transition="in" filter="slide(fromTop)">
                                      <p:cBhvr>
                                        <p:cTn id="94" dur="500"/>
                                        <p:tgtEl>
                                          <p:spTgt spid="59491"/>
                                        </p:tgtEl>
                                      </p:cBhvr>
                                    </p:animEffect>
                                  </p:childTnLst>
                                </p:cTn>
                              </p:par>
                              <p:par>
                                <p:cTn id="95" presetID="12" presetClass="exit" presetSubtype="4" fill="hold" nodeType="withEffect">
                                  <p:stCondLst>
                                    <p:cond delay="12000"/>
                                  </p:stCondLst>
                                  <p:childTnLst>
                                    <p:animEffect transition="out" filter="slide(fromBottom)">
                                      <p:cBhvr>
                                        <p:cTn id="96" dur="500"/>
                                        <p:tgtEl>
                                          <p:spTgt spid="59491"/>
                                        </p:tgtEl>
                                      </p:cBhvr>
                                    </p:animEffect>
                                    <p:set>
                                      <p:cBhvr>
                                        <p:cTn id="97" dur="1" fill="hold">
                                          <p:stCondLst>
                                            <p:cond delay="499"/>
                                          </p:stCondLst>
                                        </p:cTn>
                                        <p:tgtEl>
                                          <p:spTgt spid="59491"/>
                                        </p:tgtEl>
                                        <p:attrNameLst>
                                          <p:attrName>style.visibility</p:attrName>
                                        </p:attrNameLst>
                                      </p:cBhvr>
                                      <p:to>
                                        <p:strVal val="hidden"/>
                                      </p:to>
                                    </p:set>
                                  </p:childTnLst>
                                </p:cTn>
                              </p:par>
                              <p:par>
                                <p:cTn id="98" presetID="12" presetClass="entr" presetSubtype="1" fill="hold" nodeType="withEffect">
                                  <p:stCondLst>
                                    <p:cond delay="12000"/>
                                  </p:stCondLst>
                                  <p:childTnLst>
                                    <p:set>
                                      <p:cBhvr>
                                        <p:cTn id="99" dur="1" fill="hold">
                                          <p:stCondLst>
                                            <p:cond delay="0"/>
                                          </p:stCondLst>
                                        </p:cTn>
                                        <p:tgtEl>
                                          <p:spTgt spid="59494"/>
                                        </p:tgtEl>
                                        <p:attrNameLst>
                                          <p:attrName>style.visibility</p:attrName>
                                        </p:attrNameLst>
                                      </p:cBhvr>
                                      <p:to>
                                        <p:strVal val="visible"/>
                                      </p:to>
                                    </p:set>
                                    <p:animEffect transition="in" filter="slide(fromTop)">
                                      <p:cBhvr>
                                        <p:cTn id="100" dur="500"/>
                                        <p:tgtEl>
                                          <p:spTgt spid="59494"/>
                                        </p:tgtEl>
                                      </p:cBhvr>
                                    </p:animEffect>
                                  </p:childTnLst>
                                </p:cTn>
                              </p:par>
                              <p:par>
                                <p:cTn id="101" presetID="12" presetClass="exit" presetSubtype="4" fill="hold" nodeType="withEffect">
                                  <p:stCondLst>
                                    <p:cond delay="13000"/>
                                  </p:stCondLst>
                                  <p:childTnLst>
                                    <p:animEffect transition="out" filter="slide(fromBottom)">
                                      <p:cBhvr>
                                        <p:cTn id="102" dur="500"/>
                                        <p:tgtEl>
                                          <p:spTgt spid="59494"/>
                                        </p:tgtEl>
                                      </p:cBhvr>
                                    </p:animEffect>
                                    <p:set>
                                      <p:cBhvr>
                                        <p:cTn id="103" dur="1" fill="hold">
                                          <p:stCondLst>
                                            <p:cond delay="499"/>
                                          </p:stCondLst>
                                        </p:cTn>
                                        <p:tgtEl>
                                          <p:spTgt spid="59494"/>
                                        </p:tgtEl>
                                        <p:attrNameLst>
                                          <p:attrName>style.visibility</p:attrName>
                                        </p:attrNameLst>
                                      </p:cBhvr>
                                      <p:to>
                                        <p:strVal val="hidden"/>
                                      </p:to>
                                    </p:set>
                                  </p:childTnLst>
                                </p:cTn>
                              </p:par>
                              <p:par>
                                <p:cTn id="104" presetID="12" presetClass="entr" presetSubtype="1" fill="hold" nodeType="withEffect">
                                  <p:stCondLst>
                                    <p:cond delay="13000"/>
                                  </p:stCondLst>
                                  <p:childTnLst>
                                    <p:set>
                                      <p:cBhvr>
                                        <p:cTn id="105" dur="1" fill="hold">
                                          <p:stCondLst>
                                            <p:cond delay="0"/>
                                          </p:stCondLst>
                                        </p:cTn>
                                        <p:tgtEl>
                                          <p:spTgt spid="59497"/>
                                        </p:tgtEl>
                                        <p:attrNameLst>
                                          <p:attrName>style.visibility</p:attrName>
                                        </p:attrNameLst>
                                      </p:cBhvr>
                                      <p:to>
                                        <p:strVal val="visible"/>
                                      </p:to>
                                    </p:set>
                                    <p:animEffect transition="in" filter="slide(fromTop)">
                                      <p:cBhvr>
                                        <p:cTn id="106" dur="500"/>
                                        <p:tgtEl>
                                          <p:spTgt spid="59497"/>
                                        </p:tgtEl>
                                      </p:cBhvr>
                                    </p:animEffect>
                                  </p:childTnLst>
                                </p:cTn>
                              </p:par>
                              <p:par>
                                <p:cTn id="107" presetID="12" presetClass="exit" presetSubtype="4" fill="hold" nodeType="withEffect">
                                  <p:stCondLst>
                                    <p:cond delay="14000"/>
                                  </p:stCondLst>
                                  <p:childTnLst>
                                    <p:animEffect transition="out" filter="slide(fromBottom)">
                                      <p:cBhvr>
                                        <p:cTn id="108" dur="500"/>
                                        <p:tgtEl>
                                          <p:spTgt spid="59497"/>
                                        </p:tgtEl>
                                      </p:cBhvr>
                                    </p:animEffect>
                                    <p:set>
                                      <p:cBhvr>
                                        <p:cTn id="109" dur="1" fill="hold">
                                          <p:stCondLst>
                                            <p:cond delay="499"/>
                                          </p:stCondLst>
                                        </p:cTn>
                                        <p:tgtEl>
                                          <p:spTgt spid="59497"/>
                                        </p:tgtEl>
                                        <p:attrNameLst>
                                          <p:attrName>style.visibility</p:attrName>
                                        </p:attrNameLst>
                                      </p:cBhvr>
                                      <p:to>
                                        <p:strVal val="hidden"/>
                                      </p:to>
                                    </p:set>
                                  </p:childTnLst>
                                </p:cTn>
                              </p:par>
                              <p:par>
                                <p:cTn id="110" presetID="12" presetClass="entr" presetSubtype="1" fill="hold" nodeType="withEffect">
                                  <p:stCondLst>
                                    <p:cond delay="14000"/>
                                  </p:stCondLst>
                                  <p:childTnLst>
                                    <p:set>
                                      <p:cBhvr>
                                        <p:cTn id="111" dur="1" fill="hold">
                                          <p:stCondLst>
                                            <p:cond delay="0"/>
                                          </p:stCondLst>
                                        </p:cTn>
                                        <p:tgtEl>
                                          <p:spTgt spid="59500"/>
                                        </p:tgtEl>
                                        <p:attrNameLst>
                                          <p:attrName>style.visibility</p:attrName>
                                        </p:attrNameLst>
                                      </p:cBhvr>
                                      <p:to>
                                        <p:strVal val="visible"/>
                                      </p:to>
                                    </p:set>
                                    <p:animEffect transition="in" filter="slide(fromTop)">
                                      <p:cBhvr>
                                        <p:cTn id="112" dur="500"/>
                                        <p:tgtEl>
                                          <p:spTgt spid="59500"/>
                                        </p:tgtEl>
                                      </p:cBhvr>
                                    </p:animEffect>
                                  </p:childTnLst>
                                </p:cTn>
                              </p:par>
                              <p:par>
                                <p:cTn id="113" presetID="12" presetClass="exit" presetSubtype="4" fill="hold" nodeType="withEffect">
                                  <p:stCondLst>
                                    <p:cond delay="15000"/>
                                  </p:stCondLst>
                                  <p:childTnLst>
                                    <p:animEffect transition="out" filter="slide(fromBottom)">
                                      <p:cBhvr>
                                        <p:cTn id="114" dur="500"/>
                                        <p:tgtEl>
                                          <p:spTgt spid="59500"/>
                                        </p:tgtEl>
                                      </p:cBhvr>
                                    </p:animEffect>
                                    <p:set>
                                      <p:cBhvr>
                                        <p:cTn id="115" dur="1" fill="hold">
                                          <p:stCondLst>
                                            <p:cond delay="499"/>
                                          </p:stCondLst>
                                        </p:cTn>
                                        <p:tgtEl>
                                          <p:spTgt spid="59500"/>
                                        </p:tgtEl>
                                        <p:attrNameLst>
                                          <p:attrName>style.visibility</p:attrName>
                                        </p:attrNameLst>
                                      </p:cBhvr>
                                      <p:to>
                                        <p:strVal val="hidden"/>
                                      </p:to>
                                    </p:set>
                                  </p:childTnLst>
                                </p:cTn>
                              </p:par>
                              <p:par>
                                <p:cTn id="116" presetID="12" presetClass="entr" presetSubtype="1" fill="hold" nodeType="withEffect">
                                  <p:stCondLst>
                                    <p:cond delay="15000"/>
                                  </p:stCondLst>
                                  <p:childTnLst>
                                    <p:set>
                                      <p:cBhvr>
                                        <p:cTn id="117" dur="1" fill="hold">
                                          <p:stCondLst>
                                            <p:cond delay="0"/>
                                          </p:stCondLst>
                                        </p:cTn>
                                        <p:tgtEl>
                                          <p:spTgt spid="59503"/>
                                        </p:tgtEl>
                                        <p:attrNameLst>
                                          <p:attrName>style.visibility</p:attrName>
                                        </p:attrNameLst>
                                      </p:cBhvr>
                                      <p:to>
                                        <p:strVal val="visible"/>
                                      </p:to>
                                    </p:set>
                                    <p:animEffect transition="in" filter="slide(fromTop)">
                                      <p:cBhvr>
                                        <p:cTn id="118" dur="500"/>
                                        <p:tgtEl>
                                          <p:spTgt spid="59503"/>
                                        </p:tgtEl>
                                      </p:cBhvr>
                                    </p:animEffect>
                                  </p:childTnLst>
                                </p:cTn>
                              </p:par>
                              <p:par>
                                <p:cTn id="119" presetID="12" presetClass="exit" presetSubtype="4" fill="hold" nodeType="withEffect">
                                  <p:stCondLst>
                                    <p:cond delay="16000"/>
                                  </p:stCondLst>
                                  <p:childTnLst>
                                    <p:animEffect transition="out" filter="slide(fromBottom)">
                                      <p:cBhvr>
                                        <p:cTn id="120" dur="500"/>
                                        <p:tgtEl>
                                          <p:spTgt spid="59503"/>
                                        </p:tgtEl>
                                      </p:cBhvr>
                                    </p:animEffect>
                                    <p:set>
                                      <p:cBhvr>
                                        <p:cTn id="121" dur="1" fill="hold">
                                          <p:stCondLst>
                                            <p:cond delay="499"/>
                                          </p:stCondLst>
                                        </p:cTn>
                                        <p:tgtEl>
                                          <p:spTgt spid="59503"/>
                                        </p:tgtEl>
                                        <p:attrNameLst>
                                          <p:attrName>style.visibility</p:attrName>
                                        </p:attrNameLst>
                                      </p:cBhvr>
                                      <p:to>
                                        <p:strVal val="hidden"/>
                                      </p:to>
                                    </p:set>
                                  </p:childTnLst>
                                </p:cTn>
                              </p:par>
                              <p:par>
                                <p:cTn id="122" presetID="12" presetClass="entr" presetSubtype="1" fill="hold" nodeType="withEffect">
                                  <p:stCondLst>
                                    <p:cond delay="16000"/>
                                  </p:stCondLst>
                                  <p:childTnLst>
                                    <p:set>
                                      <p:cBhvr>
                                        <p:cTn id="123" dur="1" fill="hold">
                                          <p:stCondLst>
                                            <p:cond delay="0"/>
                                          </p:stCondLst>
                                        </p:cTn>
                                        <p:tgtEl>
                                          <p:spTgt spid="59506"/>
                                        </p:tgtEl>
                                        <p:attrNameLst>
                                          <p:attrName>style.visibility</p:attrName>
                                        </p:attrNameLst>
                                      </p:cBhvr>
                                      <p:to>
                                        <p:strVal val="visible"/>
                                      </p:to>
                                    </p:set>
                                    <p:animEffect transition="in" filter="slide(fromTop)">
                                      <p:cBhvr>
                                        <p:cTn id="124" dur="500"/>
                                        <p:tgtEl>
                                          <p:spTgt spid="59506"/>
                                        </p:tgtEl>
                                      </p:cBhvr>
                                    </p:animEffect>
                                  </p:childTnLst>
                                </p:cTn>
                              </p:par>
                              <p:par>
                                <p:cTn id="125" presetID="12" presetClass="exit" presetSubtype="4" fill="hold" nodeType="withEffect">
                                  <p:stCondLst>
                                    <p:cond delay="17000"/>
                                  </p:stCondLst>
                                  <p:childTnLst>
                                    <p:animEffect transition="out" filter="slide(fromBottom)">
                                      <p:cBhvr>
                                        <p:cTn id="126" dur="500"/>
                                        <p:tgtEl>
                                          <p:spTgt spid="59506"/>
                                        </p:tgtEl>
                                      </p:cBhvr>
                                    </p:animEffect>
                                    <p:set>
                                      <p:cBhvr>
                                        <p:cTn id="127" dur="1" fill="hold">
                                          <p:stCondLst>
                                            <p:cond delay="499"/>
                                          </p:stCondLst>
                                        </p:cTn>
                                        <p:tgtEl>
                                          <p:spTgt spid="59506"/>
                                        </p:tgtEl>
                                        <p:attrNameLst>
                                          <p:attrName>style.visibility</p:attrName>
                                        </p:attrNameLst>
                                      </p:cBhvr>
                                      <p:to>
                                        <p:strVal val="hidden"/>
                                      </p:to>
                                    </p:set>
                                  </p:childTnLst>
                                </p:cTn>
                              </p:par>
                              <p:par>
                                <p:cTn id="128" presetID="12" presetClass="entr" presetSubtype="1" fill="hold" nodeType="withEffect">
                                  <p:stCondLst>
                                    <p:cond delay="17000"/>
                                  </p:stCondLst>
                                  <p:childTnLst>
                                    <p:set>
                                      <p:cBhvr>
                                        <p:cTn id="129" dur="1" fill="hold">
                                          <p:stCondLst>
                                            <p:cond delay="0"/>
                                          </p:stCondLst>
                                        </p:cTn>
                                        <p:tgtEl>
                                          <p:spTgt spid="59509"/>
                                        </p:tgtEl>
                                        <p:attrNameLst>
                                          <p:attrName>style.visibility</p:attrName>
                                        </p:attrNameLst>
                                      </p:cBhvr>
                                      <p:to>
                                        <p:strVal val="visible"/>
                                      </p:to>
                                    </p:set>
                                    <p:animEffect transition="in" filter="slide(fromTop)">
                                      <p:cBhvr>
                                        <p:cTn id="130" dur="500"/>
                                        <p:tgtEl>
                                          <p:spTgt spid="59509"/>
                                        </p:tgtEl>
                                      </p:cBhvr>
                                    </p:animEffect>
                                  </p:childTnLst>
                                </p:cTn>
                              </p:par>
                              <p:par>
                                <p:cTn id="131" presetID="12" presetClass="exit" presetSubtype="4" fill="hold" nodeType="withEffect">
                                  <p:stCondLst>
                                    <p:cond delay="18000"/>
                                  </p:stCondLst>
                                  <p:childTnLst>
                                    <p:animEffect transition="out" filter="slide(fromBottom)">
                                      <p:cBhvr>
                                        <p:cTn id="132" dur="500"/>
                                        <p:tgtEl>
                                          <p:spTgt spid="59509"/>
                                        </p:tgtEl>
                                      </p:cBhvr>
                                    </p:animEffect>
                                    <p:set>
                                      <p:cBhvr>
                                        <p:cTn id="133" dur="1" fill="hold">
                                          <p:stCondLst>
                                            <p:cond delay="499"/>
                                          </p:stCondLst>
                                        </p:cTn>
                                        <p:tgtEl>
                                          <p:spTgt spid="59509"/>
                                        </p:tgtEl>
                                        <p:attrNameLst>
                                          <p:attrName>style.visibility</p:attrName>
                                        </p:attrNameLst>
                                      </p:cBhvr>
                                      <p:to>
                                        <p:strVal val="hidden"/>
                                      </p:to>
                                    </p:set>
                                  </p:childTnLst>
                                </p:cTn>
                              </p:par>
                              <p:par>
                                <p:cTn id="134" presetID="12" presetClass="entr" presetSubtype="1" fill="hold" nodeType="withEffect">
                                  <p:stCondLst>
                                    <p:cond delay="18000"/>
                                  </p:stCondLst>
                                  <p:childTnLst>
                                    <p:set>
                                      <p:cBhvr>
                                        <p:cTn id="135" dur="1" fill="hold">
                                          <p:stCondLst>
                                            <p:cond delay="0"/>
                                          </p:stCondLst>
                                        </p:cTn>
                                        <p:tgtEl>
                                          <p:spTgt spid="59512"/>
                                        </p:tgtEl>
                                        <p:attrNameLst>
                                          <p:attrName>style.visibility</p:attrName>
                                        </p:attrNameLst>
                                      </p:cBhvr>
                                      <p:to>
                                        <p:strVal val="visible"/>
                                      </p:to>
                                    </p:set>
                                    <p:animEffect transition="in" filter="slide(fromTop)">
                                      <p:cBhvr>
                                        <p:cTn id="136" dur="500"/>
                                        <p:tgtEl>
                                          <p:spTgt spid="59512"/>
                                        </p:tgtEl>
                                      </p:cBhvr>
                                    </p:animEffect>
                                  </p:childTnLst>
                                </p:cTn>
                              </p:par>
                              <p:par>
                                <p:cTn id="137" presetID="12" presetClass="exit" presetSubtype="4" fill="hold" nodeType="withEffect">
                                  <p:stCondLst>
                                    <p:cond delay="19000"/>
                                  </p:stCondLst>
                                  <p:childTnLst>
                                    <p:animEffect transition="out" filter="slide(fromBottom)">
                                      <p:cBhvr>
                                        <p:cTn id="138" dur="500"/>
                                        <p:tgtEl>
                                          <p:spTgt spid="59512"/>
                                        </p:tgtEl>
                                      </p:cBhvr>
                                    </p:animEffect>
                                    <p:set>
                                      <p:cBhvr>
                                        <p:cTn id="139" dur="1" fill="hold">
                                          <p:stCondLst>
                                            <p:cond delay="499"/>
                                          </p:stCondLst>
                                        </p:cTn>
                                        <p:tgtEl>
                                          <p:spTgt spid="59512"/>
                                        </p:tgtEl>
                                        <p:attrNameLst>
                                          <p:attrName>style.visibility</p:attrName>
                                        </p:attrNameLst>
                                      </p:cBhvr>
                                      <p:to>
                                        <p:strVal val="hidden"/>
                                      </p:to>
                                    </p:set>
                                  </p:childTnLst>
                                </p:cTn>
                              </p:par>
                              <p:par>
                                <p:cTn id="140" presetID="12" presetClass="entr" presetSubtype="1" fill="hold" nodeType="withEffect">
                                  <p:stCondLst>
                                    <p:cond delay="19000"/>
                                  </p:stCondLst>
                                  <p:childTnLst>
                                    <p:set>
                                      <p:cBhvr>
                                        <p:cTn id="141" dur="1" fill="hold">
                                          <p:stCondLst>
                                            <p:cond delay="0"/>
                                          </p:stCondLst>
                                        </p:cTn>
                                        <p:tgtEl>
                                          <p:spTgt spid="59515"/>
                                        </p:tgtEl>
                                        <p:attrNameLst>
                                          <p:attrName>style.visibility</p:attrName>
                                        </p:attrNameLst>
                                      </p:cBhvr>
                                      <p:to>
                                        <p:strVal val="visible"/>
                                      </p:to>
                                    </p:set>
                                    <p:animEffect transition="in" filter="slide(fromTop)">
                                      <p:cBhvr>
                                        <p:cTn id="142" dur="500"/>
                                        <p:tgtEl>
                                          <p:spTgt spid="59515"/>
                                        </p:tgtEl>
                                      </p:cBhvr>
                                    </p:animEffect>
                                  </p:childTnLst>
                                </p:cTn>
                              </p:par>
                              <p:par>
                                <p:cTn id="143" presetID="12" presetClass="exit" presetSubtype="4" fill="hold" nodeType="withEffect">
                                  <p:stCondLst>
                                    <p:cond delay="20000"/>
                                  </p:stCondLst>
                                  <p:childTnLst>
                                    <p:animEffect transition="out" filter="slide(fromBottom)">
                                      <p:cBhvr>
                                        <p:cTn id="144" dur="500"/>
                                        <p:tgtEl>
                                          <p:spTgt spid="59515"/>
                                        </p:tgtEl>
                                      </p:cBhvr>
                                    </p:animEffect>
                                    <p:set>
                                      <p:cBhvr>
                                        <p:cTn id="145" dur="1" fill="hold">
                                          <p:stCondLst>
                                            <p:cond delay="499"/>
                                          </p:stCondLst>
                                        </p:cTn>
                                        <p:tgtEl>
                                          <p:spTgt spid="59515"/>
                                        </p:tgtEl>
                                        <p:attrNameLst>
                                          <p:attrName>style.visibility</p:attrName>
                                        </p:attrNameLst>
                                      </p:cBhvr>
                                      <p:to>
                                        <p:strVal val="hidden"/>
                                      </p:to>
                                    </p:set>
                                  </p:childTnLst>
                                </p:cTn>
                              </p:par>
                              <p:par>
                                <p:cTn id="146" presetID="12" presetClass="exit" presetSubtype="4" fill="hold" nodeType="withEffect">
                                  <p:stCondLst>
                                    <p:cond delay="20000"/>
                                  </p:stCondLst>
                                  <p:childTnLst>
                                    <p:animEffect transition="out" filter="slide(fromBottom)">
                                      <p:cBhvr>
                                        <p:cTn id="147" dur="500"/>
                                        <p:tgtEl>
                                          <p:spTgt spid="59485"/>
                                        </p:tgtEl>
                                      </p:cBhvr>
                                    </p:animEffect>
                                    <p:set>
                                      <p:cBhvr>
                                        <p:cTn id="148" dur="1" fill="hold">
                                          <p:stCondLst>
                                            <p:cond delay="499"/>
                                          </p:stCondLst>
                                        </p:cTn>
                                        <p:tgtEl>
                                          <p:spTgt spid="59485"/>
                                        </p:tgtEl>
                                        <p:attrNameLst>
                                          <p:attrName>style.visibility</p:attrName>
                                        </p:attrNameLst>
                                      </p:cBhvr>
                                      <p:to>
                                        <p:strVal val="hidden"/>
                                      </p:to>
                                    </p:set>
                                  </p:childTnLst>
                                </p:cTn>
                              </p:par>
                              <p:par>
                                <p:cTn id="149" presetID="12" presetClass="entr" presetSubtype="1" fill="hold" nodeType="withEffect">
                                  <p:stCondLst>
                                    <p:cond delay="20000"/>
                                  </p:stCondLst>
                                  <p:childTnLst>
                                    <p:set>
                                      <p:cBhvr>
                                        <p:cTn id="150" dur="1" fill="hold">
                                          <p:stCondLst>
                                            <p:cond delay="0"/>
                                          </p:stCondLst>
                                        </p:cTn>
                                        <p:tgtEl>
                                          <p:spTgt spid="59518"/>
                                        </p:tgtEl>
                                        <p:attrNameLst>
                                          <p:attrName>style.visibility</p:attrName>
                                        </p:attrNameLst>
                                      </p:cBhvr>
                                      <p:to>
                                        <p:strVal val="visible"/>
                                      </p:to>
                                    </p:set>
                                    <p:animEffect transition="in" filter="slide(fromTop)">
                                      <p:cBhvr>
                                        <p:cTn id="151" dur="500"/>
                                        <p:tgtEl>
                                          <p:spTgt spid="59518"/>
                                        </p:tgtEl>
                                      </p:cBhvr>
                                    </p:animEffect>
                                  </p:childTnLst>
                                </p:cTn>
                              </p:par>
                              <p:par>
                                <p:cTn id="152" presetID="12" presetClass="entr" presetSubtype="1" fill="hold" nodeType="withEffect">
                                  <p:stCondLst>
                                    <p:cond delay="20000"/>
                                  </p:stCondLst>
                                  <p:childTnLst>
                                    <p:set>
                                      <p:cBhvr>
                                        <p:cTn id="153" dur="1" fill="hold">
                                          <p:stCondLst>
                                            <p:cond delay="0"/>
                                          </p:stCondLst>
                                        </p:cTn>
                                        <p:tgtEl>
                                          <p:spTgt spid="59521"/>
                                        </p:tgtEl>
                                        <p:attrNameLst>
                                          <p:attrName>style.visibility</p:attrName>
                                        </p:attrNameLst>
                                      </p:cBhvr>
                                      <p:to>
                                        <p:strVal val="visible"/>
                                      </p:to>
                                    </p:set>
                                    <p:animEffect transition="in" filter="slide(fromTop)">
                                      <p:cBhvr>
                                        <p:cTn id="154" dur="500"/>
                                        <p:tgtEl>
                                          <p:spTgt spid="59521"/>
                                        </p:tgtEl>
                                      </p:cBhvr>
                                    </p:animEffect>
                                  </p:childTnLst>
                                </p:cTn>
                              </p:par>
                              <p:par>
                                <p:cTn id="155" presetID="12" presetClass="exit" presetSubtype="4" fill="hold" nodeType="withEffect">
                                  <p:stCondLst>
                                    <p:cond delay="21000"/>
                                  </p:stCondLst>
                                  <p:childTnLst>
                                    <p:animEffect transition="out" filter="slide(fromBottom)">
                                      <p:cBhvr>
                                        <p:cTn id="156" dur="500"/>
                                        <p:tgtEl>
                                          <p:spTgt spid="59521"/>
                                        </p:tgtEl>
                                      </p:cBhvr>
                                    </p:animEffect>
                                    <p:set>
                                      <p:cBhvr>
                                        <p:cTn id="157" dur="1" fill="hold">
                                          <p:stCondLst>
                                            <p:cond delay="499"/>
                                          </p:stCondLst>
                                        </p:cTn>
                                        <p:tgtEl>
                                          <p:spTgt spid="59521"/>
                                        </p:tgtEl>
                                        <p:attrNameLst>
                                          <p:attrName>style.visibility</p:attrName>
                                        </p:attrNameLst>
                                      </p:cBhvr>
                                      <p:to>
                                        <p:strVal val="hidden"/>
                                      </p:to>
                                    </p:set>
                                  </p:childTnLst>
                                </p:cTn>
                              </p:par>
                              <p:par>
                                <p:cTn id="158" presetID="12" presetClass="entr" presetSubtype="1" fill="hold" nodeType="withEffect">
                                  <p:stCondLst>
                                    <p:cond delay="21000"/>
                                  </p:stCondLst>
                                  <p:childTnLst>
                                    <p:set>
                                      <p:cBhvr>
                                        <p:cTn id="159" dur="1" fill="hold">
                                          <p:stCondLst>
                                            <p:cond delay="0"/>
                                          </p:stCondLst>
                                        </p:cTn>
                                        <p:tgtEl>
                                          <p:spTgt spid="59524"/>
                                        </p:tgtEl>
                                        <p:attrNameLst>
                                          <p:attrName>style.visibility</p:attrName>
                                        </p:attrNameLst>
                                      </p:cBhvr>
                                      <p:to>
                                        <p:strVal val="visible"/>
                                      </p:to>
                                    </p:set>
                                    <p:animEffect transition="in" filter="slide(fromTop)">
                                      <p:cBhvr>
                                        <p:cTn id="160" dur="500"/>
                                        <p:tgtEl>
                                          <p:spTgt spid="59524"/>
                                        </p:tgtEl>
                                      </p:cBhvr>
                                    </p:animEffect>
                                  </p:childTnLst>
                                </p:cTn>
                              </p:par>
                              <p:par>
                                <p:cTn id="161" presetID="12" presetClass="exit" presetSubtype="4" fill="hold" nodeType="withEffect">
                                  <p:stCondLst>
                                    <p:cond delay="22000"/>
                                  </p:stCondLst>
                                  <p:childTnLst>
                                    <p:animEffect transition="out" filter="slide(fromBottom)">
                                      <p:cBhvr>
                                        <p:cTn id="162" dur="500"/>
                                        <p:tgtEl>
                                          <p:spTgt spid="59524"/>
                                        </p:tgtEl>
                                      </p:cBhvr>
                                    </p:animEffect>
                                    <p:set>
                                      <p:cBhvr>
                                        <p:cTn id="163" dur="1" fill="hold">
                                          <p:stCondLst>
                                            <p:cond delay="499"/>
                                          </p:stCondLst>
                                        </p:cTn>
                                        <p:tgtEl>
                                          <p:spTgt spid="59524"/>
                                        </p:tgtEl>
                                        <p:attrNameLst>
                                          <p:attrName>style.visibility</p:attrName>
                                        </p:attrNameLst>
                                      </p:cBhvr>
                                      <p:to>
                                        <p:strVal val="hidden"/>
                                      </p:to>
                                    </p:set>
                                  </p:childTnLst>
                                </p:cTn>
                              </p:par>
                              <p:par>
                                <p:cTn id="164" presetID="12" presetClass="entr" presetSubtype="1" fill="hold" nodeType="withEffect">
                                  <p:stCondLst>
                                    <p:cond delay="22000"/>
                                  </p:stCondLst>
                                  <p:childTnLst>
                                    <p:set>
                                      <p:cBhvr>
                                        <p:cTn id="165" dur="1" fill="hold">
                                          <p:stCondLst>
                                            <p:cond delay="0"/>
                                          </p:stCondLst>
                                        </p:cTn>
                                        <p:tgtEl>
                                          <p:spTgt spid="59527"/>
                                        </p:tgtEl>
                                        <p:attrNameLst>
                                          <p:attrName>style.visibility</p:attrName>
                                        </p:attrNameLst>
                                      </p:cBhvr>
                                      <p:to>
                                        <p:strVal val="visible"/>
                                      </p:to>
                                    </p:set>
                                    <p:animEffect transition="in" filter="slide(fromTop)">
                                      <p:cBhvr>
                                        <p:cTn id="166" dur="500"/>
                                        <p:tgtEl>
                                          <p:spTgt spid="59527"/>
                                        </p:tgtEl>
                                      </p:cBhvr>
                                    </p:animEffect>
                                  </p:childTnLst>
                                </p:cTn>
                              </p:par>
                              <p:par>
                                <p:cTn id="167" presetID="12" presetClass="exit" presetSubtype="4" fill="hold" nodeType="withEffect">
                                  <p:stCondLst>
                                    <p:cond delay="23000"/>
                                  </p:stCondLst>
                                  <p:childTnLst>
                                    <p:animEffect transition="out" filter="slide(fromBottom)">
                                      <p:cBhvr>
                                        <p:cTn id="168" dur="500"/>
                                        <p:tgtEl>
                                          <p:spTgt spid="59527"/>
                                        </p:tgtEl>
                                      </p:cBhvr>
                                    </p:animEffect>
                                    <p:set>
                                      <p:cBhvr>
                                        <p:cTn id="169" dur="1" fill="hold">
                                          <p:stCondLst>
                                            <p:cond delay="499"/>
                                          </p:stCondLst>
                                        </p:cTn>
                                        <p:tgtEl>
                                          <p:spTgt spid="59527"/>
                                        </p:tgtEl>
                                        <p:attrNameLst>
                                          <p:attrName>style.visibility</p:attrName>
                                        </p:attrNameLst>
                                      </p:cBhvr>
                                      <p:to>
                                        <p:strVal val="hidden"/>
                                      </p:to>
                                    </p:set>
                                  </p:childTnLst>
                                </p:cTn>
                              </p:par>
                              <p:par>
                                <p:cTn id="170" presetID="12" presetClass="entr" presetSubtype="1" fill="hold" nodeType="withEffect">
                                  <p:stCondLst>
                                    <p:cond delay="23000"/>
                                  </p:stCondLst>
                                  <p:childTnLst>
                                    <p:set>
                                      <p:cBhvr>
                                        <p:cTn id="171" dur="1" fill="hold">
                                          <p:stCondLst>
                                            <p:cond delay="0"/>
                                          </p:stCondLst>
                                        </p:cTn>
                                        <p:tgtEl>
                                          <p:spTgt spid="59530"/>
                                        </p:tgtEl>
                                        <p:attrNameLst>
                                          <p:attrName>style.visibility</p:attrName>
                                        </p:attrNameLst>
                                      </p:cBhvr>
                                      <p:to>
                                        <p:strVal val="visible"/>
                                      </p:to>
                                    </p:set>
                                    <p:animEffect transition="in" filter="slide(fromTop)">
                                      <p:cBhvr>
                                        <p:cTn id="172" dur="500"/>
                                        <p:tgtEl>
                                          <p:spTgt spid="59530"/>
                                        </p:tgtEl>
                                      </p:cBhvr>
                                    </p:animEffect>
                                  </p:childTnLst>
                                </p:cTn>
                              </p:par>
                              <p:par>
                                <p:cTn id="173" presetID="12" presetClass="exit" presetSubtype="4" fill="hold" nodeType="withEffect">
                                  <p:stCondLst>
                                    <p:cond delay="24000"/>
                                  </p:stCondLst>
                                  <p:childTnLst>
                                    <p:animEffect transition="out" filter="slide(fromBottom)">
                                      <p:cBhvr>
                                        <p:cTn id="174" dur="500"/>
                                        <p:tgtEl>
                                          <p:spTgt spid="59530"/>
                                        </p:tgtEl>
                                      </p:cBhvr>
                                    </p:animEffect>
                                    <p:set>
                                      <p:cBhvr>
                                        <p:cTn id="175" dur="1" fill="hold">
                                          <p:stCondLst>
                                            <p:cond delay="499"/>
                                          </p:stCondLst>
                                        </p:cTn>
                                        <p:tgtEl>
                                          <p:spTgt spid="59530"/>
                                        </p:tgtEl>
                                        <p:attrNameLst>
                                          <p:attrName>style.visibility</p:attrName>
                                        </p:attrNameLst>
                                      </p:cBhvr>
                                      <p:to>
                                        <p:strVal val="hidden"/>
                                      </p:to>
                                    </p:set>
                                  </p:childTnLst>
                                </p:cTn>
                              </p:par>
                              <p:par>
                                <p:cTn id="176" presetID="12" presetClass="entr" presetSubtype="1" fill="hold" nodeType="withEffect">
                                  <p:stCondLst>
                                    <p:cond delay="24000"/>
                                  </p:stCondLst>
                                  <p:childTnLst>
                                    <p:set>
                                      <p:cBhvr>
                                        <p:cTn id="177" dur="1" fill="hold">
                                          <p:stCondLst>
                                            <p:cond delay="0"/>
                                          </p:stCondLst>
                                        </p:cTn>
                                        <p:tgtEl>
                                          <p:spTgt spid="59533"/>
                                        </p:tgtEl>
                                        <p:attrNameLst>
                                          <p:attrName>style.visibility</p:attrName>
                                        </p:attrNameLst>
                                      </p:cBhvr>
                                      <p:to>
                                        <p:strVal val="visible"/>
                                      </p:to>
                                    </p:set>
                                    <p:animEffect transition="in" filter="slide(fromTop)">
                                      <p:cBhvr>
                                        <p:cTn id="178" dur="500"/>
                                        <p:tgtEl>
                                          <p:spTgt spid="59533"/>
                                        </p:tgtEl>
                                      </p:cBhvr>
                                    </p:animEffect>
                                  </p:childTnLst>
                                </p:cTn>
                              </p:par>
                              <p:par>
                                <p:cTn id="179" presetID="12" presetClass="exit" presetSubtype="4" fill="hold" nodeType="withEffect">
                                  <p:stCondLst>
                                    <p:cond delay="25000"/>
                                  </p:stCondLst>
                                  <p:childTnLst>
                                    <p:animEffect transition="out" filter="slide(fromBottom)">
                                      <p:cBhvr>
                                        <p:cTn id="180" dur="500"/>
                                        <p:tgtEl>
                                          <p:spTgt spid="59533"/>
                                        </p:tgtEl>
                                      </p:cBhvr>
                                    </p:animEffect>
                                    <p:set>
                                      <p:cBhvr>
                                        <p:cTn id="181" dur="1" fill="hold">
                                          <p:stCondLst>
                                            <p:cond delay="499"/>
                                          </p:stCondLst>
                                        </p:cTn>
                                        <p:tgtEl>
                                          <p:spTgt spid="59533"/>
                                        </p:tgtEl>
                                        <p:attrNameLst>
                                          <p:attrName>style.visibility</p:attrName>
                                        </p:attrNameLst>
                                      </p:cBhvr>
                                      <p:to>
                                        <p:strVal val="hidden"/>
                                      </p:to>
                                    </p:set>
                                  </p:childTnLst>
                                </p:cTn>
                              </p:par>
                              <p:par>
                                <p:cTn id="182" presetID="12" presetClass="entr" presetSubtype="1" fill="hold" nodeType="withEffect">
                                  <p:stCondLst>
                                    <p:cond delay="25000"/>
                                  </p:stCondLst>
                                  <p:childTnLst>
                                    <p:set>
                                      <p:cBhvr>
                                        <p:cTn id="183" dur="1" fill="hold">
                                          <p:stCondLst>
                                            <p:cond delay="0"/>
                                          </p:stCondLst>
                                        </p:cTn>
                                        <p:tgtEl>
                                          <p:spTgt spid="59536"/>
                                        </p:tgtEl>
                                        <p:attrNameLst>
                                          <p:attrName>style.visibility</p:attrName>
                                        </p:attrNameLst>
                                      </p:cBhvr>
                                      <p:to>
                                        <p:strVal val="visible"/>
                                      </p:to>
                                    </p:set>
                                    <p:animEffect transition="in" filter="slide(fromTop)">
                                      <p:cBhvr>
                                        <p:cTn id="184" dur="500"/>
                                        <p:tgtEl>
                                          <p:spTgt spid="59536"/>
                                        </p:tgtEl>
                                      </p:cBhvr>
                                    </p:animEffect>
                                  </p:childTnLst>
                                </p:cTn>
                              </p:par>
                              <p:par>
                                <p:cTn id="185" presetID="12" presetClass="exit" presetSubtype="4" fill="hold" nodeType="withEffect">
                                  <p:stCondLst>
                                    <p:cond delay="26000"/>
                                  </p:stCondLst>
                                  <p:childTnLst>
                                    <p:animEffect transition="out" filter="slide(fromBottom)">
                                      <p:cBhvr>
                                        <p:cTn id="186" dur="500"/>
                                        <p:tgtEl>
                                          <p:spTgt spid="59536"/>
                                        </p:tgtEl>
                                      </p:cBhvr>
                                    </p:animEffect>
                                    <p:set>
                                      <p:cBhvr>
                                        <p:cTn id="187" dur="1" fill="hold">
                                          <p:stCondLst>
                                            <p:cond delay="499"/>
                                          </p:stCondLst>
                                        </p:cTn>
                                        <p:tgtEl>
                                          <p:spTgt spid="59536"/>
                                        </p:tgtEl>
                                        <p:attrNameLst>
                                          <p:attrName>style.visibility</p:attrName>
                                        </p:attrNameLst>
                                      </p:cBhvr>
                                      <p:to>
                                        <p:strVal val="hidden"/>
                                      </p:to>
                                    </p:set>
                                  </p:childTnLst>
                                </p:cTn>
                              </p:par>
                              <p:par>
                                <p:cTn id="188" presetID="12" presetClass="entr" presetSubtype="1" fill="hold" nodeType="withEffect">
                                  <p:stCondLst>
                                    <p:cond delay="26000"/>
                                  </p:stCondLst>
                                  <p:childTnLst>
                                    <p:set>
                                      <p:cBhvr>
                                        <p:cTn id="189" dur="1" fill="hold">
                                          <p:stCondLst>
                                            <p:cond delay="0"/>
                                          </p:stCondLst>
                                        </p:cTn>
                                        <p:tgtEl>
                                          <p:spTgt spid="59539"/>
                                        </p:tgtEl>
                                        <p:attrNameLst>
                                          <p:attrName>style.visibility</p:attrName>
                                        </p:attrNameLst>
                                      </p:cBhvr>
                                      <p:to>
                                        <p:strVal val="visible"/>
                                      </p:to>
                                    </p:set>
                                    <p:animEffect transition="in" filter="slide(fromTop)">
                                      <p:cBhvr>
                                        <p:cTn id="190" dur="500"/>
                                        <p:tgtEl>
                                          <p:spTgt spid="59539"/>
                                        </p:tgtEl>
                                      </p:cBhvr>
                                    </p:animEffect>
                                  </p:childTnLst>
                                </p:cTn>
                              </p:par>
                              <p:par>
                                <p:cTn id="191" presetID="12" presetClass="exit" presetSubtype="4" fill="hold" nodeType="withEffect">
                                  <p:stCondLst>
                                    <p:cond delay="27000"/>
                                  </p:stCondLst>
                                  <p:childTnLst>
                                    <p:animEffect transition="out" filter="slide(fromBottom)">
                                      <p:cBhvr>
                                        <p:cTn id="192" dur="500"/>
                                        <p:tgtEl>
                                          <p:spTgt spid="59539"/>
                                        </p:tgtEl>
                                      </p:cBhvr>
                                    </p:animEffect>
                                    <p:set>
                                      <p:cBhvr>
                                        <p:cTn id="193" dur="1" fill="hold">
                                          <p:stCondLst>
                                            <p:cond delay="499"/>
                                          </p:stCondLst>
                                        </p:cTn>
                                        <p:tgtEl>
                                          <p:spTgt spid="59539"/>
                                        </p:tgtEl>
                                        <p:attrNameLst>
                                          <p:attrName>style.visibility</p:attrName>
                                        </p:attrNameLst>
                                      </p:cBhvr>
                                      <p:to>
                                        <p:strVal val="hidden"/>
                                      </p:to>
                                    </p:set>
                                  </p:childTnLst>
                                </p:cTn>
                              </p:par>
                              <p:par>
                                <p:cTn id="194" presetID="12" presetClass="entr" presetSubtype="1" fill="hold" nodeType="withEffect">
                                  <p:stCondLst>
                                    <p:cond delay="27000"/>
                                  </p:stCondLst>
                                  <p:childTnLst>
                                    <p:set>
                                      <p:cBhvr>
                                        <p:cTn id="195" dur="1" fill="hold">
                                          <p:stCondLst>
                                            <p:cond delay="0"/>
                                          </p:stCondLst>
                                        </p:cTn>
                                        <p:tgtEl>
                                          <p:spTgt spid="59542"/>
                                        </p:tgtEl>
                                        <p:attrNameLst>
                                          <p:attrName>style.visibility</p:attrName>
                                        </p:attrNameLst>
                                      </p:cBhvr>
                                      <p:to>
                                        <p:strVal val="visible"/>
                                      </p:to>
                                    </p:set>
                                    <p:animEffect transition="in" filter="slide(fromTop)">
                                      <p:cBhvr>
                                        <p:cTn id="196" dur="500"/>
                                        <p:tgtEl>
                                          <p:spTgt spid="59542"/>
                                        </p:tgtEl>
                                      </p:cBhvr>
                                    </p:animEffect>
                                  </p:childTnLst>
                                </p:cTn>
                              </p:par>
                              <p:par>
                                <p:cTn id="197" presetID="12" presetClass="exit" presetSubtype="4" fill="hold" nodeType="withEffect">
                                  <p:stCondLst>
                                    <p:cond delay="28000"/>
                                  </p:stCondLst>
                                  <p:childTnLst>
                                    <p:animEffect transition="out" filter="slide(fromBottom)">
                                      <p:cBhvr>
                                        <p:cTn id="198" dur="500"/>
                                        <p:tgtEl>
                                          <p:spTgt spid="59542"/>
                                        </p:tgtEl>
                                      </p:cBhvr>
                                    </p:animEffect>
                                    <p:set>
                                      <p:cBhvr>
                                        <p:cTn id="199" dur="1" fill="hold">
                                          <p:stCondLst>
                                            <p:cond delay="499"/>
                                          </p:stCondLst>
                                        </p:cTn>
                                        <p:tgtEl>
                                          <p:spTgt spid="59542"/>
                                        </p:tgtEl>
                                        <p:attrNameLst>
                                          <p:attrName>style.visibility</p:attrName>
                                        </p:attrNameLst>
                                      </p:cBhvr>
                                      <p:to>
                                        <p:strVal val="hidden"/>
                                      </p:to>
                                    </p:set>
                                  </p:childTnLst>
                                </p:cTn>
                              </p:par>
                              <p:par>
                                <p:cTn id="200" presetID="12" presetClass="entr" presetSubtype="1" fill="hold" nodeType="withEffect">
                                  <p:stCondLst>
                                    <p:cond delay="28000"/>
                                  </p:stCondLst>
                                  <p:childTnLst>
                                    <p:set>
                                      <p:cBhvr>
                                        <p:cTn id="201" dur="1" fill="hold">
                                          <p:stCondLst>
                                            <p:cond delay="0"/>
                                          </p:stCondLst>
                                        </p:cTn>
                                        <p:tgtEl>
                                          <p:spTgt spid="59545"/>
                                        </p:tgtEl>
                                        <p:attrNameLst>
                                          <p:attrName>style.visibility</p:attrName>
                                        </p:attrNameLst>
                                      </p:cBhvr>
                                      <p:to>
                                        <p:strVal val="visible"/>
                                      </p:to>
                                    </p:set>
                                    <p:animEffect transition="in" filter="slide(fromTop)">
                                      <p:cBhvr>
                                        <p:cTn id="202" dur="500"/>
                                        <p:tgtEl>
                                          <p:spTgt spid="59545"/>
                                        </p:tgtEl>
                                      </p:cBhvr>
                                    </p:animEffect>
                                  </p:childTnLst>
                                </p:cTn>
                              </p:par>
                              <p:par>
                                <p:cTn id="203" presetID="12" presetClass="exit" presetSubtype="4" fill="hold" nodeType="withEffect">
                                  <p:stCondLst>
                                    <p:cond delay="29000"/>
                                  </p:stCondLst>
                                  <p:childTnLst>
                                    <p:animEffect transition="out" filter="slide(fromBottom)">
                                      <p:cBhvr>
                                        <p:cTn id="204" dur="500"/>
                                        <p:tgtEl>
                                          <p:spTgt spid="59545"/>
                                        </p:tgtEl>
                                      </p:cBhvr>
                                    </p:animEffect>
                                    <p:set>
                                      <p:cBhvr>
                                        <p:cTn id="205" dur="1" fill="hold">
                                          <p:stCondLst>
                                            <p:cond delay="499"/>
                                          </p:stCondLst>
                                        </p:cTn>
                                        <p:tgtEl>
                                          <p:spTgt spid="59545"/>
                                        </p:tgtEl>
                                        <p:attrNameLst>
                                          <p:attrName>style.visibility</p:attrName>
                                        </p:attrNameLst>
                                      </p:cBhvr>
                                      <p:to>
                                        <p:strVal val="hidden"/>
                                      </p:to>
                                    </p:set>
                                  </p:childTnLst>
                                </p:cTn>
                              </p:par>
                              <p:par>
                                <p:cTn id="206" presetID="12" presetClass="entr" presetSubtype="1" fill="hold" nodeType="withEffect">
                                  <p:stCondLst>
                                    <p:cond delay="29000"/>
                                  </p:stCondLst>
                                  <p:childTnLst>
                                    <p:set>
                                      <p:cBhvr>
                                        <p:cTn id="207" dur="1" fill="hold">
                                          <p:stCondLst>
                                            <p:cond delay="0"/>
                                          </p:stCondLst>
                                        </p:cTn>
                                        <p:tgtEl>
                                          <p:spTgt spid="59548"/>
                                        </p:tgtEl>
                                        <p:attrNameLst>
                                          <p:attrName>style.visibility</p:attrName>
                                        </p:attrNameLst>
                                      </p:cBhvr>
                                      <p:to>
                                        <p:strVal val="visible"/>
                                      </p:to>
                                    </p:set>
                                    <p:animEffect transition="in" filter="slide(fromTop)">
                                      <p:cBhvr>
                                        <p:cTn id="208" dur="500"/>
                                        <p:tgtEl>
                                          <p:spTgt spid="59548"/>
                                        </p:tgtEl>
                                      </p:cBhvr>
                                    </p:animEffect>
                                  </p:childTnLst>
                                </p:cTn>
                              </p:par>
                              <p:par>
                                <p:cTn id="209" presetID="12" presetClass="exit" presetSubtype="4" fill="hold" nodeType="withEffect">
                                  <p:stCondLst>
                                    <p:cond delay="30000"/>
                                  </p:stCondLst>
                                  <p:childTnLst>
                                    <p:animEffect transition="out" filter="slide(fromBottom)">
                                      <p:cBhvr>
                                        <p:cTn id="210" dur="500"/>
                                        <p:tgtEl>
                                          <p:spTgt spid="59518"/>
                                        </p:tgtEl>
                                      </p:cBhvr>
                                    </p:animEffect>
                                    <p:set>
                                      <p:cBhvr>
                                        <p:cTn id="211" dur="1" fill="hold">
                                          <p:stCondLst>
                                            <p:cond delay="499"/>
                                          </p:stCondLst>
                                        </p:cTn>
                                        <p:tgtEl>
                                          <p:spTgt spid="59518"/>
                                        </p:tgtEl>
                                        <p:attrNameLst>
                                          <p:attrName>style.visibility</p:attrName>
                                        </p:attrNameLst>
                                      </p:cBhvr>
                                      <p:to>
                                        <p:strVal val="hidden"/>
                                      </p:to>
                                    </p:set>
                                  </p:childTnLst>
                                </p:cTn>
                              </p:par>
                              <p:par>
                                <p:cTn id="212" presetID="12" presetClass="entr" presetSubtype="1" fill="hold" nodeType="withEffect">
                                  <p:stCondLst>
                                    <p:cond delay="30000"/>
                                  </p:stCondLst>
                                  <p:childTnLst>
                                    <p:set>
                                      <p:cBhvr>
                                        <p:cTn id="213" dur="1" fill="hold">
                                          <p:stCondLst>
                                            <p:cond delay="0"/>
                                          </p:stCondLst>
                                        </p:cTn>
                                        <p:tgtEl>
                                          <p:spTgt spid="59551"/>
                                        </p:tgtEl>
                                        <p:attrNameLst>
                                          <p:attrName>style.visibility</p:attrName>
                                        </p:attrNameLst>
                                      </p:cBhvr>
                                      <p:to>
                                        <p:strVal val="visible"/>
                                      </p:to>
                                    </p:set>
                                    <p:animEffect transition="in" filter="slide(fromTop)">
                                      <p:cBhvr>
                                        <p:cTn id="214" dur="500"/>
                                        <p:tgtEl>
                                          <p:spTgt spid="59551"/>
                                        </p:tgtEl>
                                      </p:cBhvr>
                                    </p:animEffect>
                                  </p:childTnLst>
                                </p:cTn>
                              </p:par>
                              <p:par>
                                <p:cTn id="215" presetID="12" presetClass="exit" presetSubtype="4" fill="hold" nodeType="withEffect">
                                  <p:stCondLst>
                                    <p:cond delay="30000"/>
                                  </p:stCondLst>
                                  <p:childTnLst>
                                    <p:animEffect transition="out" filter="slide(fromBottom)">
                                      <p:cBhvr>
                                        <p:cTn id="216" dur="500"/>
                                        <p:tgtEl>
                                          <p:spTgt spid="59548"/>
                                        </p:tgtEl>
                                      </p:cBhvr>
                                    </p:animEffect>
                                    <p:set>
                                      <p:cBhvr>
                                        <p:cTn id="217" dur="1" fill="hold">
                                          <p:stCondLst>
                                            <p:cond delay="499"/>
                                          </p:stCondLst>
                                        </p:cTn>
                                        <p:tgtEl>
                                          <p:spTgt spid="59548"/>
                                        </p:tgtEl>
                                        <p:attrNameLst>
                                          <p:attrName>style.visibility</p:attrName>
                                        </p:attrNameLst>
                                      </p:cBhvr>
                                      <p:to>
                                        <p:strVal val="hidden"/>
                                      </p:to>
                                    </p:set>
                                  </p:childTnLst>
                                </p:cTn>
                              </p:par>
                              <p:par>
                                <p:cTn id="218" presetID="12" presetClass="entr" presetSubtype="1" fill="hold" nodeType="withEffect">
                                  <p:stCondLst>
                                    <p:cond delay="30000"/>
                                  </p:stCondLst>
                                  <p:childTnLst>
                                    <p:set>
                                      <p:cBhvr>
                                        <p:cTn id="219" dur="1" fill="hold">
                                          <p:stCondLst>
                                            <p:cond delay="0"/>
                                          </p:stCondLst>
                                        </p:cTn>
                                        <p:tgtEl>
                                          <p:spTgt spid="59581"/>
                                        </p:tgtEl>
                                        <p:attrNameLst>
                                          <p:attrName>style.visibility</p:attrName>
                                        </p:attrNameLst>
                                      </p:cBhvr>
                                      <p:to>
                                        <p:strVal val="visible"/>
                                      </p:to>
                                    </p:set>
                                    <p:animEffect transition="in" filter="slide(fromTop)">
                                      <p:cBhvr>
                                        <p:cTn id="220" dur="500"/>
                                        <p:tgtEl>
                                          <p:spTgt spid="59581"/>
                                        </p:tgtEl>
                                      </p:cBhvr>
                                    </p:animEffect>
                                  </p:childTnLst>
                                </p:cTn>
                              </p:par>
                              <p:par>
                                <p:cTn id="221" presetID="12" presetClass="exit" presetSubtype="4" fill="hold" nodeType="withEffect">
                                  <p:stCondLst>
                                    <p:cond delay="31000"/>
                                  </p:stCondLst>
                                  <p:childTnLst>
                                    <p:animEffect transition="out" filter="slide(fromBottom)">
                                      <p:cBhvr>
                                        <p:cTn id="222" dur="500"/>
                                        <p:tgtEl>
                                          <p:spTgt spid="59551"/>
                                        </p:tgtEl>
                                      </p:cBhvr>
                                    </p:animEffect>
                                    <p:set>
                                      <p:cBhvr>
                                        <p:cTn id="223" dur="1" fill="hold">
                                          <p:stCondLst>
                                            <p:cond delay="499"/>
                                          </p:stCondLst>
                                        </p:cTn>
                                        <p:tgtEl>
                                          <p:spTgt spid="59551"/>
                                        </p:tgtEl>
                                        <p:attrNameLst>
                                          <p:attrName>style.visibility</p:attrName>
                                        </p:attrNameLst>
                                      </p:cBhvr>
                                      <p:to>
                                        <p:strVal val="hidden"/>
                                      </p:to>
                                    </p:set>
                                  </p:childTnLst>
                                </p:cTn>
                              </p:par>
                              <p:par>
                                <p:cTn id="224" presetID="12" presetClass="entr" presetSubtype="1" fill="hold" nodeType="withEffect">
                                  <p:stCondLst>
                                    <p:cond delay="31000"/>
                                  </p:stCondLst>
                                  <p:childTnLst>
                                    <p:set>
                                      <p:cBhvr>
                                        <p:cTn id="225" dur="1" fill="hold">
                                          <p:stCondLst>
                                            <p:cond delay="0"/>
                                          </p:stCondLst>
                                        </p:cTn>
                                        <p:tgtEl>
                                          <p:spTgt spid="59554"/>
                                        </p:tgtEl>
                                        <p:attrNameLst>
                                          <p:attrName>style.visibility</p:attrName>
                                        </p:attrNameLst>
                                      </p:cBhvr>
                                      <p:to>
                                        <p:strVal val="visible"/>
                                      </p:to>
                                    </p:set>
                                    <p:animEffect transition="in" filter="slide(fromTop)">
                                      <p:cBhvr>
                                        <p:cTn id="226" dur="500"/>
                                        <p:tgtEl>
                                          <p:spTgt spid="59554"/>
                                        </p:tgtEl>
                                      </p:cBhvr>
                                    </p:animEffect>
                                  </p:childTnLst>
                                </p:cTn>
                              </p:par>
                              <p:par>
                                <p:cTn id="227" presetID="12" presetClass="exit" presetSubtype="4" fill="hold" nodeType="withEffect">
                                  <p:stCondLst>
                                    <p:cond delay="32000"/>
                                  </p:stCondLst>
                                  <p:childTnLst>
                                    <p:animEffect transition="out" filter="slide(fromBottom)">
                                      <p:cBhvr>
                                        <p:cTn id="228" dur="500"/>
                                        <p:tgtEl>
                                          <p:spTgt spid="59554"/>
                                        </p:tgtEl>
                                      </p:cBhvr>
                                    </p:animEffect>
                                    <p:set>
                                      <p:cBhvr>
                                        <p:cTn id="229" dur="1" fill="hold">
                                          <p:stCondLst>
                                            <p:cond delay="499"/>
                                          </p:stCondLst>
                                        </p:cTn>
                                        <p:tgtEl>
                                          <p:spTgt spid="59554"/>
                                        </p:tgtEl>
                                        <p:attrNameLst>
                                          <p:attrName>style.visibility</p:attrName>
                                        </p:attrNameLst>
                                      </p:cBhvr>
                                      <p:to>
                                        <p:strVal val="hidden"/>
                                      </p:to>
                                    </p:set>
                                  </p:childTnLst>
                                </p:cTn>
                              </p:par>
                              <p:par>
                                <p:cTn id="230" presetID="12" presetClass="entr" presetSubtype="1" fill="hold" nodeType="withEffect">
                                  <p:stCondLst>
                                    <p:cond delay="32000"/>
                                  </p:stCondLst>
                                  <p:childTnLst>
                                    <p:set>
                                      <p:cBhvr>
                                        <p:cTn id="231" dur="1" fill="hold">
                                          <p:stCondLst>
                                            <p:cond delay="0"/>
                                          </p:stCondLst>
                                        </p:cTn>
                                        <p:tgtEl>
                                          <p:spTgt spid="59557"/>
                                        </p:tgtEl>
                                        <p:attrNameLst>
                                          <p:attrName>style.visibility</p:attrName>
                                        </p:attrNameLst>
                                      </p:cBhvr>
                                      <p:to>
                                        <p:strVal val="visible"/>
                                      </p:to>
                                    </p:set>
                                    <p:animEffect transition="in" filter="slide(fromTop)">
                                      <p:cBhvr>
                                        <p:cTn id="232" dur="500"/>
                                        <p:tgtEl>
                                          <p:spTgt spid="59557"/>
                                        </p:tgtEl>
                                      </p:cBhvr>
                                    </p:animEffect>
                                  </p:childTnLst>
                                </p:cTn>
                              </p:par>
                              <p:par>
                                <p:cTn id="233" presetID="12" presetClass="exit" presetSubtype="4" fill="hold" nodeType="withEffect">
                                  <p:stCondLst>
                                    <p:cond delay="33000"/>
                                  </p:stCondLst>
                                  <p:childTnLst>
                                    <p:animEffect transition="out" filter="slide(fromBottom)">
                                      <p:cBhvr>
                                        <p:cTn id="234" dur="500"/>
                                        <p:tgtEl>
                                          <p:spTgt spid="59557"/>
                                        </p:tgtEl>
                                      </p:cBhvr>
                                    </p:animEffect>
                                    <p:set>
                                      <p:cBhvr>
                                        <p:cTn id="235" dur="1" fill="hold">
                                          <p:stCondLst>
                                            <p:cond delay="499"/>
                                          </p:stCondLst>
                                        </p:cTn>
                                        <p:tgtEl>
                                          <p:spTgt spid="59557"/>
                                        </p:tgtEl>
                                        <p:attrNameLst>
                                          <p:attrName>style.visibility</p:attrName>
                                        </p:attrNameLst>
                                      </p:cBhvr>
                                      <p:to>
                                        <p:strVal val="hidden"/>
                                      </p:to>
                                    </p:set>
                                  </p:childTnLst>
                                </p:cTn>
                              </p:par>
                              <p:par>
                                <p:cTn id="236" presetID="12" presetClass="entr" presetSubtype="1" fill="hold" nodeType="withEffect">
                                  <p:stCondLst>
                                    <p:cond delay="33000"/>
                                  </p:stCondLst>
                                  <p:childTnLst>
                                    <p:set>
                                      <p:cBhvr>
                                        <p:cTn id="237" dur="1" fill="hold">
                                          <p:stCondLst>
                                            <p:cond delay="0"/>
                                          </p:stCondLst>
                                        </p:cTn>
                                        <p:tgtEl>
                                          <p:spTgt spid="59560"/>
                                        </p:tgtEl>
                                        <p:attrNameLst>
                                          <p:attrName>style.visibility</p:attrName>
                                        </p:attrNameLst>
                                      </p:cBhvr>
                                      <p:to>
                                        <p:strVal val="visible"/>
                                      </p:to>
                                    </p:set>
                                    <p:animEffect transition="in" filter="slide(fromTop)">
                                      <p:cBhvr>
                                        <p:cTn id="238" dur="500"/>
                                        <p:tgtEl>
                                          <p:spTgt spid="59560"/>
                                        </p:tgtEl>
                                      </p:cBhvr>
                                    </p:animEffect>
                                  </p:childTnLst>
                                </p:cTn>
                              </p:par>
                              <p:par>
                                <p:cTn id="239" presetID="12" presetClass="exit" presetSubtype="4" fill="hold" nodeType="withEffect">
                                  <p:stCondLst>
                                    <p:cond delay="34000"/>
                                  </p:stCondLst>
                                  <p:childTnLst>
                                    <p:animEffect transition="out" filter="slide(fromBottom)">
                                      <p:cBhvr>
                                        <p:cTn id="240" dur="500"/>
                                        <p:tgtEl>
                                          <p:spTgt spid="59560"/>
                                        </p:tgtEl>
                                      </p:cBhvr>
                                    </p:animEffect>
                                    <p:set>
                                      <p:cBhvr>
                                        <p:cTn id="241" dur="1" fill="hold">
                                          <p:stCondLst>
                                            <p:cond delay="499"/>
                                          </p:stCondLst>
                                        </p:cTn>
                                        <p:tgtEl>
                                          <p:spTgt spid="59560"/>
                                        </p:tgtEl>
                                        <p:attrNameLst>
                                          <p:attrName>style.visibility</p:attrName>
                                        </p:attrNameLst>
                                      </p:cBhvr>
                                      <p:to>
                                        <p:strVal val="hidden"/>
                                      </p:to>
                                    </p:set>
                                  </p:childTnLst>
                                </p:cTn>
                              </p:par>
                              <p:par>
                                <p:cTn id="242" presetID="12" presetClass="entr" presetSubtype="1" fill="hold" nodeType="withEffect">
                                  <p:stCondLst>
                                    <p:cond delay="34000"/>
                                  </p:stCondLst>
                                  <p:childTnLst>
                                    <p:set>
                                      <p:cBhvr>
                                        <p:cTn id="243" dur="1" fill="hold">
                                          <p:stCondLst>
                                            <p:cond delay="0"/>
                                          </p:stCondLst>
                                        </p:cTn>
                                        <p:tgtEl>
                                          <p:spTgt spid="59563"/>
                                        </p:tgtEl>
                                        <p:attrNameLst>
                                          <p:attrName>style.visibility</p:attrName>
                                        </p:attrNameLst>
                                      </p:cBhvr>
                                      <p:to>
                                        <p:strVal val="visible"/>
                                      </p:to>
                                    </p:set>
                                    <p:animEffect transition="in" filter="slide(fromTop)">
                                      <p:cBhvr>
                                        <p:cTn id="244" dur="500"/>
                                        <p:tgtEl>
                                          <p:spTgt spid="59563"/>
                                        </p:tgtEl>
                                      </p:cBhvr>
                                    </p:animEffect>
                                  </p:childTnLst>
                                </p:cTn>
                              </p:par>
                              <p:par>
                                <p:cTn id="245" presetID="12" presetClass="exit" presetSubtype="4" fill="hold" nodeType="withEffect">
                                  <p:stCondLst>
                                    <p:cond delay="35000"/>
                                  </p:stCondLst>
                                  <p:childTnLst>
                                    <p:animEffect transition="out" filter="slide(fromBottom)">
                                      <p:cBhvr>
                                        <p:cTn id="246" dur="500"/>
                                        <p:tgtEl>
                                          <p:spTgt spid="59563"/>
                                        </p:tgtEl>
                                      </p:cBhvr>
                                    </p:animEffect>
                                    <p:set>
                                      <p:cBhvr>
                                        <p:cTn id="247" dur="1" fill="hold">
                                          <p:stCondLst>
                                            <p:cond delay="499"/>
                                          </p:stCondLst>
                                        </p:cTn>
                                        <p:tgtEl>
                                          <p:spTgt spid="59563"/>
                                        </p:tgtEl>
                                        <p:attrNameLst>
                                          <p:attrName>style.visibility</p:attrName>
                                        </p:attrNameLst>
                                      </p:cBhvr>
                                      <p:to>
                                        <p:strVal val="hidden"/>
                                      </p:to>
                                    </p:set>
                                  </p:childTnLst>
                                </p:cTn>
                              </p:par>
                              <p:par>
                                <p:cTn id="248" presetID="12" presetClass="entr" presetSubtype="1" fill="hold" nodeType="withEffect">
                                  <p:stCondLst>
                                    <p:cond delay="35000"/>
                                  </p:stCondLst>
                                  <p:childTnLst>
                                    <p:set>
                                      <p:cBhvr>
                                        <p:cTn id="249" dur="1" fill="hold">
                                          <p:stCondLst>
                                            <p:cond delay="0"/>
                                          </p:stCondLst>
                                        </p:cTn>
                                        <p:tgtEl>
                                          <p:spTgt spid="59566"/>
                                        </p:tgtEl>
                                        <p:attrNameLst>
                                          <p:attrName>style.visibility</p:attrName>
                                        </p:attrNameLst>
                                      </p:cBhvr>
                                      <p:to>
                                        <p:strVal val="visible"/>
                                      </p:to>
                                    </p:set>
                                    <p:animEffect transition="in" filter="slide(fromTop)">
                                      <p:cBhvr>
                                        <p:cTn id="250" dur="500"/>
                                        <p:tgtEl>
                                          <p:spTgt spid="59566"/>
                                        </p:tgtEl>
                                      </p:cBhvr>
                                    </p:animEffect>
                                  </p:childTnLst>
                                </p:cTn>
                              </p:par>
                              <p:par>
                                <p:cTn id="251" presetID="12" presetClass="exit" presetSubtype="4" fill="hold" nodeType="withEffect">
                                  <p:stCondLst>
                                    <p:cond delay="36000"/>
                                  </p:stCondLst>
                                  <p:childTnLst>
                                    <p:animEffect transition="out" filter="slide(fromBottom)">
                                      <p:cBhvr>
                                        <p:cTn id="252" dur="500"/>
                                        <p:tgtEl>
                                          <p:spTgt spid="59566"/>
                                        </p:tgtEl>
                                      </p:cBhvr>
                                    </p:animEffect>
                                    <p:set>
                                      <p:cBhvr>
                                        <p:cTn id="253" dur="1" fill="hold">
                                          <p:stCondLst>
                                            <p:cond delay="499"/>
                                          </p:stCondLst>
                                        </p:cTn>
                                        <p:tgtEl>
                                          <p:spTgt spid="59566"/>
                                        </p:tgtEl>
                                        <p:attrNameLst>
                                          <p:attrName>style.visibility</p:attrName>
                                        </p:attrNameLst>
                                      </p:cBhvr>
                                      <p:to>
                                        <p:strVal val="hidden"/>
                                      </p:to>
                                    </p:set>
                                  </p:childTnLst>
                                </p:cTn>
                              </p:par>
                              <p:par>
                                <p:cTn id="254" presetID="12" presetClass="entr" presetSubtype="1" fill="hold" nodeType="withEffect">
                                  <p:stCondLst>
                                    <p:cond delay="36000"/>
                                  </p:stCondLst>
                                  <p:childTnLst>
                                    <p:set>
                                      <p:cBhvr>
                                        <p:cTn id="255" dur="1" fill="hold">
                                          <p:stCondLst>
                                            <p:cond delay="0"/>
                                          </p:stCondLst>
                                        </p:cTn>
                                        <p:tgtEl>
                                          <p:spTgt spid="59569"/>
                                        </p:tgtEl>
                                        <p:attrNameLst>
                                          <p:attrName>style.visibility</p:attrName>
                                        </p:attrNameLst>
                                      </p:cBhvr>
                                      <p:to>
                                        <p:strVal val="visible"/>
                                      </p:to>
                                    </p:set>
                                    <p:animEffect transition="in" filter="slide(fromTop)">
                                      <p:cBhvr>
                                        <p:cTn id="256" dur="500"/>
                                        <p:tgtEl>
                                          <p:spTgt spid="59569"/>
                                        </p:tgtEl>
                                      </p:cBhvr>
                                    </p:animEffect>
                                  </p:childTnLst>
                                </p:cTn>
                              </p:par>
                              <p:par>
                                <p:cTn id="257" presetID="12" presetClass="exit" presetSubtype="4" fill="hold" nodeType="withEffect">
                                  <p:stCondLst>
                                    <p:cond delay="37000"/>
                                  </p:stCondLst>
                                  <p:childTnLst>
                                    <p:animEffect transition="out" filter="slide(fromBottom)">
                                      <p:cBhvr>
                                        <p:cTn id="258" dur="500"/>
                                        <p:tgtEl>
                                          <p:spTgt spid="59569"/>
                                        </p:tgtEl>
                                      </p:cBhvr>
                                    </p:animEffect>
                                    <p:set>
                                      <p:cBhvr>
                                        <p:cTn id="259" dur="1" fill="hold">
                                          <p:stCondLst>
                                            <p:cond delay="499"/>
                                          </p:stCondLst>
                                        </p:cTn>
                                        <p:tgtEl>
                                          <p:spTgt spid="59569"/>
                                        </p:tgtEl>
                                        <p:attrNameLst>
                                          <p:attrName>style.visibility</p:attrName>
                                        </p:attrNameLst>
                                      </p:cBhvr>
                                      <p:to>
                                        <p:strVal val="hidden"/>
                                      </p:to>
                                    </p:set>
                                  </p:childTnLst>
                                </p:cTn>
                              </p:par>
                              <p:par>
                                <p:cTn id="260" presetID="12" presetClass="entr" presetSubtype="1" fill="hold" nodeType="withEffect">
                                  <p:stCondLst>
                                    <p:cond delay="37000"/>
                                  </p:stCondLst>
                                  <p:childTnLst>
                                    <p:set>
                                      <p:cBhvr>
                                        <p:cTn id="261" dur="1" fill="hold">
                                          <p:stCondLst>
                                            <p:cond delay="0"/>
                                          </p:stCondLst>
                                        </p:cTn>
                                        <p:tgtEl>
                                          <p:spTgt spid="59572"/>
                                        </p:tgtEl>
                                        <p:attrNameLst>
                                          <p:attrName>style.visibility</p:attrName>
                                        </p:attrNameLst>
                                      </p:cBhvr>
                                      <p:to>
                                        <p:strVal val="visible"/>
                                      </p:to>
                                    </p:set>
                                    <p:animEffect transition="in" filter="slide(fromTop)">
                                      <p:cBhvr>
                                        <p:cTn id="262" dur="500"/>
                                        <p:tgtEl>
                                          <p:spTgt spid="59572"/>
                                        </p:tgtEl>
                                      </p:cBhvr>
                                    </p:animEffect>
                                  </p:childTnLst>
                                </p:cTn>
                              </p:par>
                              <p:par>
                                <p:cTn id="263" presetID="12" presetClass="exit" presetSubtype="4" fill="hold" nodeType="withEffect">
                                  <p:stCondLst>
                                    <p:cond delay="38000"/>
                                  </p:stCondLst>
                                  <p:childTnLst>
                                    <p:animEffect transition="out" filter="slide(fromBottom)">
                                      <p:cBhvr>
                                        <p:cTn id="264" dur="500"/>
                                        <p:tgtEl>
                                          <p:spTgt spid="59572"/>
                                        </p:tgtEl>
                                      </p:cBhvr>
                                    </p:animEffect>
                                    <p:set>
                                      <p:cBhvr>
                                        <p:cTn id="265" dur="1" fill="hold">
                                          <p:stCondLst>
                                            <p:cond delay="499"/>
                                          </p:stCondLst>
                                        </p:cTn>
                                        <p:tgtEl>
                                          <p:spTgt spid="59572"/>
                                        </p:tgtEl>
                                        <p:attrNameLst>
                                          <p:attrName>style.visibility</p:attrName>
                                        </p:attrNameLst>
                                      </p:cBhvr>
                                      <p:to>
                                        <p:strVal val="hidden"/>
                                      </p:to>
                                    </p:set>
                                  </p:childTnLst>
                                </p:cTn>
                              </p:par>
                              <p:par>
                                <p:cTn id="266" presetID="12" presetClass="entr" presetSubtype="1" fill="hold" nodeType="withEffect">
                                  <p:stCondLst>
                                    <p:cond delay="38000"/>
                                  </p:stCondLst>
                                  <p:childTnLst>
                                    <p:set>
                                      <p:cBhvr>
                                        <p:cTn id="267" dur="1" fill="hold">
                                          <p:stCondLst>
                                            <p:cond delay="0"/>
                                          </p:stCondLst>
                                        </p:cTn>
                                        <p:tgtEl>
                                          <p:spTgt spid="59575"/>
                                        </p:tgtEl>
                                        <p:attrNameLst>
                                          <p:attrName>style.visibility</p:attrName>
                                        </p:attrNameLst>
                                      </p:cBhvr>
                                      <p:to>
                                        <p:strVal val="visible"/>
                                      </p:to>
                                    </p:set>
                                    <p:animEffect transition="in" filter="slide(fromTop)">
                                      <p:cBhvr>
                                        <p:cTn id="268" dur="500"/>
                                        <p:tgtEl>
                                          <p:spTgt spid="59575"/>
                                        </p:tgtEl>
                                      </p:cBhvr>
                                    </p:animEffect>
                                  </p:childTnLst>
                                </p:cTn>
                              </p:par>
                              <p:par>
                                <p:cTn id="269" presetID="12" presetClass="exit" presetSubtype="4" fill="hold" nodeType="withEffect">
                                  <p:stCondLst>
                                    <p:cond delay="39000"/>
                                  </p:stCondLst>
                                  <p:childTnLst>
                                    <p:animEffect transition="out" filter="slide(fromBottom)">
                                      <p:cBhvr>
                                        <p:cTn id="270" dur="500"/>
                                        <p:tgtEl>
                                          <p:spTgt spid="59575"/>
                                        </p:tgtEl>
                                      </p:cBhvr>
                                    </p:animEffect>
                                    <p:set>
                                      <p:cBhvr>
                                        <p:cTn id="271" dur="1" fill="hold">
                                          <p:stCondLst>
                                            <p:cond delay="499"/>
                                          </p:stCondLst>
                                        </p:cTn>
                                        <p:tgtEl>
                                          <p:spTgt spid="59575"/>
                                        </p:tgtEl>
                                        <p:attrNameLst>
                                          <p:attrName>style.visibility</p:attrName>
                                        </p:attrNameLst>
                                      </p:cBhvr>
                                      <p:to>
                                        <p:strVal val="hidden"/>
                                      </p:to>
                                    </p:set>
                                  </p:childTnLst>
                                </p:cTn>
                              </p:par>
                              <p:par>
                                <p:cTn id="272" presetID="12" presetClass="entr" presetSubtype="1" fill="hold" nodeType="withEffect">
                                  <p:stCondLst>
                                    <p:cond delay="39000"/>
                                  </p:stCondLst>
                                  <p:childTnLst>
                                    <p:set>
                                      <p:cBhvr>
                                        <p:cTn id="273" dur="1" fill="hold">
                                          <p:stCondLst>
                                            <p:cond delay="0"/>
                                          </p:stCondLst>
                                        </p:cTn>
                                        <p:tgtEl>
                                          <p:spTgt spid="59578"/>
                                        </p:tgtEl>
                                        <p:attrNameLst>
                                          <p:attrName>style.visibility</p:attrName>
                                        </p:attrNameLst>
                                      </p:cBhvr>
                                      <p:to>
                                        <p:strVal val="visible"/>
                                      </p:to>
                                    </p:set>
                                    <p:animEffect transition="in" filter="slide(fromTop)">
                                      <p:cBhvr>
                                        <p:cTn id="274" dur="500"/>
                                        <p:tgtEl>
                                          <p:spTgt spid="59578"/>
                                        </p:tgtEl>
                                      </p:cBhvr>
                                    </p:animEffect>
                                  </p:childTnLst>
                                </p:cTn>
                              </p:par>
                              <p:par>
                                <p:cTn id="275" presetID="12" presetClass="exit" presetSubtype="4" fill="hold" nodeType="withEffect">
                                  <p:stCondLst>
                                    <p:cond delay="40000"/>
                                  </p:stCondLst>
                                  <p:childTnLst>
                                    <p:animEffect transition="out" filter="slide(fromBottom)">
                                      <p:cBhvr>
                                        <p:cTn id="276" dur="500"/>
                                        <p:tgtEl>
                                          <p:spTgt spid="59578"/>
                                        </p:tgtEl>
                                      </p:cBhvr>
                                    </p:animEffect>
                                    <p:set>
                                      <p:cBhvr>
                                        <p:cTn id="277" dur="1" fill="hold">
                                          <p:stCondLst>
                                            <p:cond delay="499"/>
                                          </p:stCondLst>
                                        </p:cTn>
                                        <p:tgtEl>
                                          <p:spTgt spid="59578"/>
                                        </p:tgtEl>
                                        <p:attrNameLst>
                                          <p:attrName>style.visibility</p:attrName>
                                        </p:attrNameLst>
                                      </p:cBhvr>
                                      <p:to>
                                        <p:strVal val="hidden"/>
                                      </p:to>
                                    </p:set>
                                  </p:childTnLst>
                                </p:cTn>
                              </p:par>
                              <p:par>
                                <p:cTn id="278" presetID="12" presetClass="entr" presetSubtype="1" fill="hold" nodeType="withEffect">
                                  <p:stCondLst>
                                    <p:cond delay="40000"/>
                                  </p:stCondLst>
                                  <p:childTnLst>
                                    <p:set>
                                      <p:cBhvr>
                                        <p:cTn id="279" dur="1" fill="hold">
                                          <p:stCondLst>
                                            <p:cond delay="0"/>
                                          </p:stCondLst>
                                        </p:cTn>
                                        <p:tgtEl>
                                          <p:spTgt spid="59584"/>
                                        </p:tgtEl>
                                        <p:attrNameLst>
                                          <p:attrName>style.visibility</p:attrName>
                                        </p:attrNameLst>
                                      </p:cBhvr>
                                      <p:to>
                                        <p:strVal val="visible"/>
                                      </p:to>
                                    </p:set>
                                    <p:animEffect transition="in" filter="slide(fromTop)">
                                      <p:cBhvr>
                                        <p:cTn id="280" dur="500"/>
                                        <p:tgtEl>
                                          <p:spTgt spid="59584"/>
                                        </p:tgtEl>
                                      </p:cBhvr>
                                    </p:animEffect>
                                  </p:childTnLst>
                                </p:cTn>
                              </p:par>
                              <p:par>
                                <p:cTn id="281" presetID="12" presetClass="exit" presetSubtype="4" fill="hold" nodeType="withEffect">
                                  <p:stCondLst>
                                    <p:cond delay="40000"/>
                                  </p:stCondLst>
                                  <p:childTnLst>
                                    <p:animEffect transition="out" filter="slide(fromBottom)">
                                      <p:cBhvr>
                                        <p:cTn id="282" dur="500"/>
                                        <p:tgtEl>
                                          <p:spTgt spid="59581"/>
                                        </p:tgtEl>
                                      </p:cBhvr>
                                    </p:animEffect>
                                    <p:set>
                                      <p:cBhvr>
                                        <p:cTn id="283" dur="1" fill="hold">
                                          <p:stCondLst>
                                            <p:cond delay="499"/>
                                          </p:stCondLst>
                                        </p:cTn>
                                        <p:tgtEl>
                                          <p:spTgt spid="59581"/>
                                        </p:tgtEl>
                                        <p:attrNameLst>
                                          <p:attrName>style.visibility</p:attrName>
                                        </p:attrNameLst>
                                      </p:cBhvr>
                                      <p:to>
                                        <p:strVal val="hidden"/>
                                      </p:to>
                                    </p:set>
                                  </p:childTnLst>
                                </p:cTn>
                              </p:par>
                              <p:par>
                                <p:cTn id="284" presetID="12" presetClass="entr" presetSubtype="1" fill="hold" nodeType="withEffect">
                                  <p:stCondLst>
                                    <p:cond delay="40000"/>
                                  </p:stCondLst>
                                  <p:childTnLst>
                                    <p:set>
                                      <p:cBhvr>
                                        <p:cTn id="285" dur="1" fill="hold">
                                          <p:stCondLst>
                                            <p:cond delay="0"/>
                                          </p:stCondLst>
                                        </p:cTn>
                                        <p:tgtEl>
                                          <p:spTgt spid="59587"/>
                                        </p:tgtEl>
                                        <p:attrNameLst>
                                          <p:attrName>style.visibility</p:attrName>
                                        </p:attrNameLst>
                                      </p:cBhvr>
                                      <p:to>
                                        <p:strVal val="visible"/>
                                      </p:to>
                                    </p:set>
                                    <p:animEffect transition="in" filter="slide(fromTop)">
                                      <p:cBhvr>
                                        <p:cTn id="286" dur="500"/>
                                        <p:tgtEl>
                                          <p:spTgt spid="59587"/>
                                        </p:tgtEl>
                                      </p:cBhvr>
                                    </p:animEffect>
                                  </p:childTnLst>
                                </p:cTn>
                              </p:par>
                              <p:par>
                                <p:cTn id="287" presetID="12" presetClass="exit" presetSubtype="4" fill="hold" nodeType="withEffect">
                                  <p:stCondLst>
                                    <p:cond delay="41000"/>
                                  </p:stCondLst>
                                  <p:childTnLst>
                                    <p:animEffect transition="out" filter="slide(fromBottom)">
                                      <p:cBhvr>
                                        <p:cTn id="288" dur="500"/>
                                        <p:tgtEl>
                                          <p:spTgt spid="59587"/>
                                        </p:tgtEl>
                                      </p:cBhvr>
                                    </p:animEffect>
                                    <p:set>
                                      <p:cBhvr>
                                        <p:cTn id="289" dur="1" fill="hold">
                                          <p:stCondLst>
                                            <p:cond delay="499"/>
                                          </p:stCondLst>
                                        </p:cTn>
                                        <p:tgtEl>
                                          <p:spTgt spid="59587"/>
                                        </p:tgtEl>
                                        <p:attrNameLst>
                                          <p:attrName>style.visibility</p:attrName>
                                        </p:attrNameLst>
                                      </p:cBhvr>
                                      <p:to>
                                        <p:strVal val="hidden"/>
                                      </p:to>
                                    </p:set>
                                  </p:childTnLst>
                                </p:cTn>
                              </p:par>
                              <p:par>
                                <p:cTn id="290" presetID="12" presetClass="entr" presetSubtype="1" fill="hold" nodeType="withEffect">
                                  <p:stCondLst>
                                    <p:cond delay="41000"/>
                                  </p:stCondLst>
                                  <p:childTnLst>
                                    <p:set>
                                      <p:cBhvr>
                                        <p:cTn id="291" dur="1" fill="hold">
                                          <p:stCondLst>
                                            <p:cond delay="0"/>
                                          </p:stCondLst>
                                        </p:cTn>
                                        <p:tgtEl>
                                          <p:spTgt spid="59590"/>
                                        </p:tgtEl>
                                        <p:attrNameLst>
                                          <p:attrName>style.visibility</p:attrName>
                                        </p:attrNameLst>
                                      </p:cBhvr>
                                      <p:to>
                                        <p:strVal val="visible"/>
                                      </p:to>
                                    </p:set>
                                    <p:animEffect transition="in" filter="slide(fromTop)">
                                      <p:cBhvr>
                                        <p:cTn id="292" dur="500"/>
                                        <p:tgtEl>
                                          <p:spTgt spid="59590"/>
                                        </p:tgtEl>
                                      </p:cBhvr>
                                    </p:animEffect>
                                  </p:childTnLst>
                                </p:cTn>
                              </p:par>
                              <p:par>
                                <p:cTn id="293" presetID="12" presetClass="exit" presetSubtype="4" fill="hold" nodeType="withEffect">
                                  <p:stCondLst>
                                    <p:cond delay="42000"/>
                                  </p:stCondLst>
                                  <p:childTnLst>
                                    <p:animEffect transition="out" filter="slide(fromBottom)">
                                      <p:cBhvr>
                                        <p:cTn id="294" dur="500"/>
                                        <p:tgtEl>
                                          <p:spTgt spid="59590"/>
                                        </p:tgtEl>
                                      </p:cBhvr>
                                    </p:animEffect>
                                    <p:set>
                                      <p:cBhvr>
                                        <p:cTn id="295" dur="1" fill="hold">
                                          <p:stCondLst>
                                            <p:cond delay="499"/>
                                          </p:stCondLst>
                                        </p:cTn>
                                        <p:tgtEl>
                                          <p:spTgt spid="59590"/>
                                        </p:tgtEl>
                                        <p:attrNameLst>
                                          <p:attrName>style.visibility</p:attrName>
                                        </p:attrNameLst>
                                      </p:cBhvr>
                                      <p:to>
                                        <p:strVal val="hidden"/>
                                      </p:to>
                                    </p:set>
                                  </p:childTnLst>
                                </p:cTn>
                              </p:par>
                              <p:par>
                                <p:cTn id="296" presetID="12" presetClass="entr" presetSubtype="1" fill="hold" nodeType="withEffect">
                                  <p:stCondLst>
                                    <p:cond delay="42000"/>
                                  </p:stCondLst>
                                  <p:childTnLst>
                                    <p:set>
                                      <p:cBhvr>
                                        <p:cTn id="297" dur="1" fill="hold">
                                          <p:stCondLst>
                                            <p:cond delay="0"/>
                                          </p:stCondLst>
                                        </p:cTn>
                                        <p:tgtEl>
                                          <p:spTgt spid="59593"/>
                                        </p:tgtEl>
                                        <p:attrNameLst>
                                          <p:attrName>style.visibility</p:attrName>
                                        </p:attrNameLst>
                                      </p:cBhvr>
                                      <p:to>
                                        <p:strVal val="visible"/>
                                      </p:to>
                                    </p:set>
                                    <p:animEffect transition="in" filter="slide(fromTop)">
                                      <p:cBhvr>
                                        <p:cTn id="298" dur="500"/>
                                        <p:tgtEl>
                                          <p:spTgt spid="59593"/>
                                        </p:tgtEl>
                                      </p:cBhvr>
                                    </p:animEffect>
                                  </p:childTnLst>
                                </p:cTn>
                              </p:par>
                              <p:par>
                                <p:cTn id="299" presetID="12" presetClass="exit" presetSubtype="4" fill="hold" nodeType="withEffect">
                                  <p:stCondLst>
                                    <p:cond delay="43000"/>
                                  </p:stCondLst>
                                  <p:childTnLst>
                                    <p:animEffect transition="out" filter="slide(fromBottom)">
                                      <p:cBhvr>
                                        <p:cTn id="300" dur="500"/>
                                        <p:tgtEl>
                                          <p:spTgt spid="59593"/>
                                        </p:tgtEl>
                                      </p:cBhvr>
                                    </p:animEffect>
                                    <p:set>
                                      <p:cBhvr>
                                        <p:cTn id="301" dur="1" fill="hold">
                                          <p:stCondLst>
                                            <p:cond delay="499"/>
                                          </p:stCondLst>
                                        </p:cTn>
                                        <p:tgtEl>
                                          <p:spTgt spid="59593"/>
                                        </p:tgtEl>
                                        <p:attrNameLst>
                                          <p:attrName>style.visibility</p:attrName>
                                        </p:attrNameLst>
                                      </p:cBhvr>
                                      <p:to>
                                        <p:strVal val="hidden"/>
                                      </p:to>
                                    </p:set>
                                  </p:childTnLst>
                                </p:cTn>
                              </p:par>
                              <p:par>
                                <p:cTn id="302" presetID="12" presetClass="entr" presetSubtype="1" fill="hold" nodeType="withEffect">
                                  <p:stCondLst>
                                    <p:cond delay="43000"/>
                                  </p:stCondLst>
                                  <p:childTnLst>
                                    <p:set>
                                      <p:cBhvr>
                                        <p:cTn id="303" dur="1" fill="hold">
                                          <p:stCondLst>
                                            <p:cond delay="0"/>
                                          </p:stCondLst>
                                        </p:cTn>
                                        <p:tgtEl>
                                          <p:spTgt spid="59596"/>
                                        </p:tgtEl>
                                        <p:attrNameLst>
                                          <p:attrName>style.visibility</p:attrName>
                                        </p:attrNameLst>
                                      </p:cBhvr>
                                      <p:to>
                                        <p:strVal val="visible"/>
                                      </p:to>
                                    </p:set>
                                    <p:animEffect transition="in" filter="slide(fromTop)">
                                      <p:cBhvr>
                                        <p:cTn id="304" dur="500"/>
                                        <p:tgtEl>
                                          <p:spTgt spid="59596"/>
                                        </p:tgtEl>
                                      </p:cBhvr>
                                    </p:animEffect>
                                  </p:childTnLst>
                                </p:cTn>
                              </p:par>
                              <p:par>
                                <p:cTn id="305" presetID="12" presetClass="exit" presetSubtype="4" fill="hold" nodeType="withEffect">
                                  <p:stCondLst>
                                    <p:cond delay="44000"/>
                                  </p:stCondLst>
                                  <p:childTnLst>
                                    <p:animEffect transition="out" filter="slide(fromBottom)">
                                      <p:cBhvr>
                                        <p:cTn id="306" dur="500"/>
                                        <p:tgtEl>
                                          <p:spTgt spid="59596"/>
                                        </p:tgtEl>
                                      </p:cBhvr>
                                    </p:animEffect>
                                    <p:set>
                                      <p:cBhvr>
                                        <p:cTn id="307" dur="1" fill="hold">
                                          <p:stCondLst>
                                            <p:cond delay="499"/>
                                          </p:stCondLst>
                                        </p:cTn>
                                        <p:tgtEl>
                                          <p:spTgt spid="59596"/>
                                        </p:tgtEl>
                                        <p:attrNameLst>
                                          <p:attrName>style.visibility</p:attrName>
                                        </p:attrNameLst>
                                      </p:cBhvr>
                                      <p:to>
                                        <p:strVal val="hidden"/>
                                      </p:to>
                                    </p:set>
                                  </p:childTnLst>
                                </p:cTn>
                              </p:par>
                              <p:par>
                                <p:cTn id="308" presetID="12" presetClass="entr" presetSubtype="1" fill="hold" nodeType="withEffect">
                                  <p:stCondLst>
                                    <p:cond delay="44000"/>
                                  </p:stCondLst>
                                  <p:childTnLst>
                                    <p:set>
                                      <p:cBhvr>
                                        <p:cTn id="309" dur="1" fill="hold">
                                          <p:stCondLst>
                                            <p:cond delay="0"/>
                                          </p:stCondLst>
                                        </p:cTn>
                                        <p:tgtEl>
                                          <p:spTgt spid="59599"/>
                                        </p:tgtEl>
                                        <p:attrNameLst>
                                          <p:attrName>style.visibility</p:attrName>
                                        </p:attrNameLst>
                                      </p:cBhvr>
                                      <p:to>
                                        <p:strVal val="visible"/>
                                      </p:to>
                                    </p:set>
                                    <p:animEffect transition="in" filter="slide(fromTop)">
                                      <p:cBhvr>
                                        <p:cTn id="310" dur="500"/>
                                        <p:tgtEl>
                                          <p:spTgt spid="59599"/>
                                        </p:tgtEl>
                                      </p:cBhvr>
                                    </p:animEffect>
                                  </p:childTnLst>
                                </p:cTn>
                              </p:par>
                              <p:par>
                                <p:cTn id="311" presetID="12" presetClass="exit" presetSubtype="4" fill="hold" nodeType="withEffect">
                                  <p:stCondLst>
                                    <p:cond delay="45000"/>
                                  </p:stCondLst>
                                  <p:childTnLst>
                                    <p:animEffect transition="out" filter="slide(fromBottom)">
                                      <p:cBhvr>
                                        <p:cTn id="312" dur="500"/>
                                        <p:tgtEl>
                                          <p:spTgt spid="59599"/>
                                        </p:tgtEl>
                                      </p:cBhvr>
                                    </p:animEffect>
                                    <p:set>
                                      <p:cBhvr>
                                        <p:cTn id="313" dur="1" fill="hold">
                                          <p:stCondLst>
                                            <p:cond delay="499"/>
                                          </p:stCondLst>
                                        </p:cTn>
                                        <p:tgtEl>
                                          <p:spTgt spid="59599"/>
                                        </p:tgtEl>
                                        <p:attrNameLst>
                                          <p:attrName>style.visibility</p:attrName>
                                        </p:attrNameLst>
                                      </p:cBhvr>
                                      <p:to>
                                        <p:strVal val="hidden"/>
                                      </p:to>
                                    </p:set>
                                  </p:childTnLst>
                                </p:cTn>
                              </p:par>
                              <p:par>
                                <p:cTn id="314" presetID="12" presetClass="entr" presetSubtype="1" fill="hold" nodeType="withEffect">
                                  <p:stCondLst>
                                    <p:cond delay="45000"/>
                                  </p:stCondLst>
                                  <p:childTnLst>
                                    <p:set>
                                      <p:cBhvr>
                                        <p:cTn id="315" dur="1" fill="hold">
                                          <p:stCondLst>
                                            <p:cond delay="0"/>
                                          </p:stCondLst>
                                        </p:cTn>
                                        <p:tgtEl>
                                          <p:spTgt spid="59602"/>
                                        </p:tgtEl>
                                        <p:attrNameLst>
                                          <p:attrName>style.visibility</p:attrName>
                                        </p:attrNameLst>
                                      </p:cBhvr>
                                      <p:to>
                                        <p:strVal val="visible"/>
                                      </p:to>
                                    </p:set>
                                    <p:animEffect transition="in" filter="slide(fromTop)">
                                      <p:cBhvr>
                                        <p:cTn id="316" dur="500"/>
                                        <p:tgtEl>
                                          <p:spTgt spid="59602"/>
                                        </p:tgtEl>
                                      </p:cBhvr>
                                    </p:animEffect>
                                  </p:childTnLst>
                                </p:cTn>
                              </p:par>
                              <p:par>
                                <p:cTn id="317" presetID="12" presetClass="exit" presetSubtype="4" fill="hold" nodeType="withEffect">
                                  <p:stCondLst>
                                    <p:cond delay="46000"/>
                                  </p:stCondLst>
                                  <p:childTnLst>
                                    <p:animEffect transition="out" filter="slide(fromBottom)">
                                      <p:cBhvr>
                                        <p:cTn id="318" dur="500"/>
                                        <p:tgtEl>
                                          <p:spTgt spid="59602"/>
                                        </p:tgtEl>
                                      </p:cBhvr>
                                    </p:animEffect>
                                    <p:set>
                                      <p:cBhvr>
                                        <p:cTn id="319" dur="1" fill="hold">
                                          <p:stCondLst>
                                            <p:cond delay="499"/>
                                          </p:stCondLst>
                                        </p:cTn>
                                        <p:tgtEl>
                                          <p:spTgt spid="59602"/>
                                        </p:tgtEl>
                                        <p:attrNameLst>
                                          <p:attrName>style.visibility</p:attrName>
                                        </p:attrNameLst>
                                      </p:cBhvr>
                                      <p:to>
                                        <p:strVal val="hidden"/>
                                      </p:to>
                                    </p:set>
                                  </p:childTnLst>
                                </p:cTn>
                              </p:par>
                              <p:par>
                                <p:cTn id="320" presetID="12" presetClass="entr" presetSubtype="1" fill="hold" nodeType="withEffect">
                                  <p:stCondLst>
                                    <p:cond delay="46000"/>
                                  </p:stCondLst>
                                  <p:childTnLst>
                                    <p:set>
                                      <p:cBhvr>
                                        <p:cTn id="321" dur="1" fill="hold">
                                          <p:stCondLst>
                                            <p:cond delay="0"/>
                                          </p:stCondLst>
                                        </p:cTn>
                                        <p:tgtEl>
                                          <p:spTgt spid="59605"/>
                                        </p:tgtEl>
                                        <p:attrNameLst>
                                          <p:attrName>style.visibility</p:attrName>
                                        </p:attrNameLst>
                                      </p:cBhvr>
                                      <p:to>
                                        <p:strVal val="visible"/>
                                      </p:to>
                                    </p:set>
                                    <p:animEffect transition="in" filter="slide(fromTop)">
                                      <p:cBhvr>
                                        <p:cTn id="322" dur="500"/>
                                        <p:tgtEl>
                                          <p:spTgt spid="59605"/>
                                        </p:tgtEl>
                                      </p:cBhvr>
                                    </p:animEffect>
                                  </p:childTnLst>
                                </p:cTn>
                              </p:par>
                              <p:par>
                                <p:cTn id="323" presetID="12" presetClass="exit" presetSubtype="4" fill="hold" nodeType="withEffect">
                                  <p:stCondLst>
                                    <p:cond delay="47000"/>
                                  </p:stCondLst>
                                  <p:childTnLst>
                                    <p:animEffect transition="out" filter="slide(fromBottom)">
                                      <p:cBhvr>
                                        <p:cTn id="324" dur="500"/>
                                        <p:tgtEl>
                                          <p:spTgt spid="59605"/>
                                        </p:tgtEl>
                                      </p:cBhvr>
                                    </p:animEffect>
                                    <p:set>
                                      <p:cBhvr>
                                        <p:cTn id="325" dur="1" fill="hold">
                                          <p:stCondLst>
                                            <p:cond delay="499"/>
                                          </p:stCondLst>
                                        </p:cTn>
                                        <p:tgtEl>
                                          <p:spTgt spid="59605"/>
                                        </p:tgtEl>
                                        <p:attrNameLst>
                                          <p:attrName>style.visibility</p:attrName>
                                        </p:attrNameLst>
                                      </p:cBhvr>
                                      <p:to>
                                        <p:strVal val="hidden"/>
                                      </p:to>
                                    </p:set>
                                  </p:childTnLst>
                                </p:cTn>
                              </p:par>
                              <p:par>
                                <p:cTn id="326" presetID="12" presetClass="entr" presetSubtype="1" fill="hold" nodeType="withEffect">
                                  <p:stCondLst>
                                    <p:cond delay="47000"/>
                                  </p:stCondLst>
                                  <p:childTnLst>
                                    <p:set>
                                      <p:cBhvr>
                                        <p:cTn id="327" dur="1" fill="hold">
                                          <p:stCondLst>
                                            <p:cond delay="0"/>
                                          </p:stCondLst>
                                        </p:cTn>
                                        <p:tgtEl>
                                          <p:spTgt spid="59608"/>
                                        </p:tgtEl>
                                        <p:attrNameLst>
                                          <p:attrName>style.visibility</p:attrName>
                                        </p:attrNameLst>
                                      </p:cBhvr>
                                      <p:to>
                                        <p:strVal val="visible"/>
                                      </p:to>
                                    </p:set>
                                    <p:animEffect transition="in" filter="slide(fromTop)">
                                      <p:cBhvr>
                                        <p:cTn id="328" dur="500"/>
                                        <p:tgtEl>
                                          <p:spTgt spid="59608"/>
                                        </p:tgtEl>
                                      </p:cBhvr>
                                    </p:animEffect>
                                  </p:childTnLst>
                                </p:cTn>
                              </p:par>
                              <p:par>
                                <p:cTn id="329" presetID="12" presetClass="exit" presetSubtype="4" fill="hold" nodeType="withEffect">
                                  <p:stCondLst>
                                    <p:cond delay="48000"/>
                                  </p:stCondLst>
                                  <p:childTnLst>
                                    <p:animEffect transition="out" filter="slide(fromBottom)">
                                      <p:cBhvr>
                                        <p:cTn id="330" dur="500"/>
                                        <p:tgtEl>
                                          <p:spTgt spid="59608"/>
                                        </p:tgtEl>
                                      </p:cBhvr>
                                    </p:animEffect>
                                    <p:set>
                                      <p:cBhvr>
                                        <p:cTn id="331" dur="1" fill="hold">
                                          <p:stCondLst>
                                            <p:cond delay="499"/>
                                          </p:stCondLst>
                                        </p:cTn>
                                        <p:tgtEl>
                                          <p:spTgt spid="59608"/>
                                        </p:tgtEl>
                                        <p:attrNameLst>
                                          <p:attrName>style.visibility</p:attrName>
                                        </p:attrNameLst>
                                      </p:cBhvr>
                                      <p:to>
                                        <p:strVal val="hidden"/>
                                      </p:to>
                                    </p:set>
                                  </p:childTnLst>
                                </p:cTn>
                              </p:par>
                              <p:par>
                                <p:cTn id="332" presetID="12" presetClass="entr" presetSubtype="1" fill="hold" nodeType="withEffect">
                                  <p:stCondLst>
                                    <p:cond delay="48000"/>
                                  </p:stCondLst>
                                  <p:childTnLst>
                                    <p:set>
                                      <p:cBhvr>
                                        <p:cTn id="333" dur="1" fill="hold">
                                          <p:stCondLst>
                                            <p:cond delay="0"/>
                                          </p:stCondLst>
                                        </p:cTn>
                                        <p:tgtEl>
                                          <p:spTgt spid="59611"/>
                                        </p:tgtEl>
                                        <p:attrNameLst>
                                          <p:attrName>style.visibility</p:attrName>
                                        </p:attrNameLst>
                                      </p:cBhvr>
                                      <p:to>
                                        <p:strVal val="visible"/>
                                      </p:to>
                                    </p:set>
                                    <p:animEffect transition="in" filter="slide(fromTop)">
                                      <p:cBhvr>
                                        <p:cTn id="334" dur="500"/>
                                        <p:tgtEl>
                                          <p:spTgt spid="59611"/>
                                        </p:tgtEl>
                                      </p:cBhvr>
                                    </p:animEffect>
                                  </p:childTnLst>
                                </p:cTn>
                              </p:par>
                              <p:par>
                                <p:cTn id="335" presetID="12" presetClass="exit" presetSubtype="4" fill="hold" nodeType="withEffect">
                                  <p:stCondLst>
                                    <p:cond delay="49000"/>
                                  </p:stCondLst>
                                  <p:childTnLst>
                                    <p:animEffect transition="out" filter="slide(fromBottom)">
                                      <p:cBhvr>
                                        <p:cTn id="336" dur="500"/>
                                        <p:tgtEl>
                                          <p:spTgt spid="59611"/>
                                        </p:tgtEl>
                                      </p:cBhvr>
                                    </p:animEffect>
                                    <p:set>
                                      <p:cBhvr>
                                        <p:cTn id="337" dur="1" fill="hold">
                                          <p:stCondLst>
                                            <p:cond delay="499"/>
                                          </p:stCondLst>
                                        </p:cTn>
                                        <p:tgtEl>
                                          <p:spTgt spid="59611"/>
                                        </p:tgtEl>
                                        <p:attrNameLst>
                                          <p:attrName>style.visibility</p:attrName>
                                        </p:attrNameLst>
                                      </p:cBhvr>
                                      <p:to>
                                        <p:strVal val="hidden"/>
                                      </p:to>
                                    </p:set>
                                  </p:childTnLst>
                                </p:cTn>
                              </p:par>
                              <p:par>
                                <p:cTn id="338" presetID="12" presetClass="entr" presetSubtype="1" fill="hold" nodeType="withEffect">
                                  <p:stCondLst>
                                    <p:cond delay="49000"/>
                                  </p:stCondLst>
                                  <p:childTnLst>
                                    <p:set>
                                      <p:cBhvr>
                                        <p:cTn id="339" dur="1" fill="hold">
                                          <p:stCondLst>
                                            <p:cond delay="0"/>
                                          </p:stCondLst>
                                        </p:cTn>
                                        <p:tgtEl>
                                          <p:spTgt spid="59614"/>
                                        </p:tgtEl>
                                        <p:attrNameLst>
                                          <p:attrName>style.visibility</p:attrName>
                                        </p:attrNameLst>
                                      </p:cBhvr>
                                      <p:to>
                                        <p:strVal val="visible"/>
                                      </p:to>
                                    </p:set>
                                    <p:animEffect transition="in" filter="slide(fromTop)">
                                      <p:cBhvr>
                                        <p:cTn id="340" dur="500"/>
                                        <p:tgtEl>
                                          <p:spTgt spid="59614"/>
                                        </p:tgtEl>
                                      </p:cBhvr>
                                    </p:animEffect>
                                  </p:childTnLst>
                                </p:cTn>
                              </p:par>
                              <p:par>
                                <p:cTn id="341" presetID="12" presetClass="exit" presetSubtype="4" fill="hold" nodeType="withEffect">
                                  <p:stCondLst>
                                    <p:cond delay="50000"/>
                                  </p:stCondLst>
                                  <p:childTnLst>
                                    <p:animEffect transition="out" filter="slide(fromBottom)">
                                      <p:cBhvr>
                                        <p:cTn id="342" dur="500"/>
                                        <p:tgtEl>
                                          <p:spTgt spid="59584"/>
                                        </p:tgtEl>
                                      </p:cBhvr>
                                    </p:animEffect>
                                    <p:set>
                                      <p:cBhvr>
                                        <p:cTn id="343" dur="1" fill="hold">
                                          <p:stCondLst>
                                            <p:cond delay="499"/>
                                          </p:stCondLst>
                                        </p:cTn>
                                        <p:tgtEl>
                                          <p:spTgt spid="59584"/>
                                        </p:tgtEl>
                                        <p:attrNameLst>
                                          <p:attrName>style.visibility</p:attrName>
                                        </p:attrNameLst>
                                      </p:cBhvr>
                                      <p:to>
                                        <p:strVal val="hidden"/>
                                      </p:to>
                                    </p:set>
                                  </p:childTnLst>
                                </p:cTn>
                              </p:par>
                              <p:par>
                                <p:cTn id="344" presetID="12" presetClass="entr" presetSubtype="1" fill="hold" nodeType="withEffect">
                                  <p:stCondLst>
                                    <p:cond delay="50000"/>
                                  </p:stCondLst>
                                  <p:childTnLst>
                                    <p:set>
                                      <p:cBhvr>
                                        <p:cTn id="345" dur="1" fill="hold">
                                          <p:stCondLst>
                                            <p:cond delay="0"/>
                                          </p:stCondLst>
                                        </p:cTn>
                                        <p:tgtEl>
                                          <p:spTgt spid="59647"/>
                                        </p:tgtEl>
                                        <p:attrNameLst>
                                          <p:attrName>style.visibility</p:attrName>
                                        </p:attrNameLst>
                                      </p:cBhvr>
                                      <p:to>
                                        <p:strVal val="visible"/>
                                      </p:to>
                                    </p:set>
                                    <p:animEffect transition="in" filter="slide(fromTop)">
                                      <p:cBhvr>
                                        <p:cTn id="346" dur="500"/>
                                        <p:tgtEl>
                                          <p:spTgt spid="59647"/>
                                        </p:tgtEl>
                                      </p:cBhvr>
                                    </p:animEffect>
                                  </p:childTnLst>
                                </p:cTn>
                              </p:par>
                              <p:par>
                                <p:cTn id="347" presetID="12" presetClass="exit" presetSubtype="4" fill="hold" nodeType="withEffect">
                                  <p:stCondLst>
                                    <p:cond delay="50000"/>
                                  </p:stCondLst>
                                  <p:childTnLst>
                                    <p:animEffect transition="out" filter="slide(fromBottom)">
                                      <p:cBhvr>
                                        <p:cTn id="348" dur="500"/>
                                        <p:tgtEl>
                                          <p:spTgt spid="59614"/>
                                        </p:tgtEl>
                                      </p:cBhvr>
                                    </p:animEffect>
                                    <p:set>
                                      <p:cBhvr>
                                        <p:cTn id="349" dur="1" fill="hold">
                                          <p:stCondLst>
                                            <p:cond delay="499"/>
                                          </p:stCondLst>
                                        </p:cTn>
                                        <p:tgtEl>
                                          <p:spTgt spid="59614"/>
                                        </p:tgtEl>
                                        <p:attrNameLst>
                                          <p:attrName>style.visibility</p:attrName>
                                        </p:attrNameLst>
                                      </p:cBhvr>
                                      <p:to>
                                        <p:strVal val="hidden"/>
                                      </p:to>
                                    </p:set>
                                  </p:childTnLst>
                                </p:cTn>
                              </p:par>
                              <p:par>
                                <p:cTn id="350" presetID="12" presetClass="entr" presetSubtype="1" fill="hold" nodeType="withEffect">
                                  <p:stCondLst>
                                    <p:cond delay="50000"/>
                                  </p:stCondLst>
                                  <p:childTnLst>
                                    <p:set>
                                      <p:cBhvr>
                                        <p:cTn id="351" dur="1" fill="hold">
                                          <p:stCondLst>
                                            <p:cond delay="0"/>
                                          </p:stCondLst>
                                        </p:cTn>
                                        <p:tgtEl>
                                          <p:spTgt spid="59617"/>
                                        </p:tgtEl>
                                        <p:attrNameLst>
                                          <p:attrName>style.visibility</p:attrName>
                                        </p:attrNameLst>
                                      </p:cBhvr>
                                      <p:to>
                                        <p:strVal val="visible"/>
                                      </p:to>
                                    </p:set>
                                    <p:animEffect transition="in" filter="slide(fromTop)">
                                      <p:cBhvr>
                                        <p:cTn id="352" dur="500"/>
                                        <p:tgtEl>
                                          <p:spTgt spid="59617"/>
                                        </p:tgtEl>
                                      </p:cBhvr>
                                    </p:animEffect>
                                  </p:childTnLst>
                                </p:cTn>
                              </p:par>
                              <p:par>
                                <p:cTn id="353" presetID="12" presetClass="exit" presetSubtype="4" fill="hold" nodeType="withEffect">
                                  <p:stCondLst>
                                    <p:cond delay="51000"/>
                                  </p:stCondLst>
                                  <p:childTnLst>
                                    <p:animEffect transition="out" filter="slide(fromBottom)">
                                      <p:cBhvr>
                                        <p:cTn id="354" dur="500"/>
                                        <p:tgtEl>
                                          <p:spTgt spid="59617"/>
                                        </p:tgtEl>
                                      </p:cBhvr>
                                    </p:animEffect>
                                    <p:set>
                                      <p:cBhvr>
                                        <p:cTn id="355" dur="1" fill="hold">
                                          <p:stCondLst>
                                            <p:cond delay="499"/>
                                          </p:stCondLst>
                                        </p:cTn>
                                        <p:tgtEl>
                                          <p:spTgt spid="59617"/>
                                        </p:tgtEl>
                                        <p:attrNameLst>
                                          <p:attrName>style.visibility</p:attrName>
                                        </p:attrNameLst>
                                      </p:cBhvr>
                                      <p:to>
                                        <p:strVal val="hidden"/>
                                      </p:to>
                                    </p:set>
                                  </p:childTnLst>
                                </p:cTn>
                              </p:par>
                              <p:par>
                                <p:cTn id="356" presetID="12" presetClass="entr" presetSubtype="1" fill="hold" nodeType="withEffect">
                                  <p:stCondLst>
                                    <p:cond delay="51000"/>
                                  </p:stCondLst>
                                  <p:childTnLst>
                                    <p:set>
                                      <p:cBhvr>
                                        <p:cTn id="357" dur="1" fill="hold">
                                          <p:stCondLst>
                                            <p:cond delay="0"/>
                                          </p:stCondLst>
                                        </p:cTn>
                                        <p:tgtEl>
                                          <p:spTgt spid="59620"/>
                                        </p:tgtEl>
                                        <p:attrNameLst>
                                          <p:attrName>style.visibility</p:attrName>
                                        </p:attrNameLst>
                                      </p:cBhvr>
                                      <p:to>
                                        <p:strVal val="visible"/>
                                      </p:to>
                                    </p:set>
                                    <p:animEffect transition="in" filter="slide(fromTop)">
                                      <p:cBhvr>
                                        <p:cTn id="358" dur="500"/>
                                        <p:tgtEl>
                                          <p:spTgt spid="59620"/>
                                        </p:tgtEl>
                                      </p:cBhvr>
                                    </p:animEffect>
                                  </p:childTnLst>
                                </p:cTn>
                              </p:par>
                              <p:par>
                                <p:cTn id="359" presetID="12" presetClass="exit" presetSubtype="4" fill="hold" nodeType="withEffect">
                                  <p:stCondLst>
                                    <p:cond delay="52000"/>
                                  </p:stCondLst>
                                  <p:childTnLst>
                                    <p:animEffect transition="out" filter="slide(fromBottom)">
                                      <p:cBhvr>
                                        <p:cTn id="360" dur="500"/>
                                        <p:tgtEl>
                                          <p:spTgt spid="59620"/>
                                        </p:tgtEl>
                                      </p:cBhvr>
                                    </p:animEffect>
                                    <p:set>
                                      <p:cBhvr>
                                        <p:cTn id="361" dur="1" fill="hold">
                                          <p:stCondLst>
                                            <p:cond delay="499"/>
                                          </p:stCondLst>
                                        </p:cTn>
                                        <p:tgtEl>
                                          <p:spTgt spid="59620"/>
                                        </p:tgtEl>
                                        <p:attrNameLst>
                                          <p:attrName>style.visibility</p:attrName>
                                        </p:attrNameLst>
                                      </p:cBhvr>
                                      <p:to>
                                        <p:strVal val="hidden"/>
                                      </p:to>
                                    </p:set>
                                  </p:childTnLst>
                                </p:cTn>
                              </p:par>
                              <p:par>
                                <p:cTn id="362" presetID="12" presetClass="entr" presetSubtype="1" fill="hold" nodeType="withEffect">
                                  <p:stCondLst>
                                    <p:cond delay="52000"/>
                                  </p:stCondLst>
                                  <p:childTnLst>
                                    <p:set>
                                      <p:cBhvr>
                                        <p:cTn id="363" dur="1" fill="hold">
                                          <p:stCondLst>
                                            <p:cond delay="0"/>
                                          </p:stCondLst>
                                        </p:cTn>
                                        <p:tgtEl>
                                          <p:spTgt spid="59623"/>
                                        </p:tgtEl>
                                        <p:attrNameLst>
                                          <p:attrName>style.visibility</p:attrName>
                                        </p:attrNameLst>
                                      </p:cBhvr>
                                      <p:to>
                                        <p:strVal val="visible"/>
                                      </p:to>
                                    </p:set>
                                    <p:animEffect transition="in" filter="slide(fromTop)">
                                      <p:cBhvr>
                                        <p:cTn id="364" dur="500"/>
                                        <p:tgtEl>
                                          <p:spTgt spid="59623"/>
                                        </p:tgtEl>
                                      </p:cBhvr>
                                    </p:animEffect>
                                  </p:childTnLst>
                                </p:cTn>
                              </p:par>
                              <p:par>
                                <p:cTn id="365" presetID="12" presetClass="exit" presetSubtype="4" fill="hold" nodeType="withEffect">
                                  <p:stCondLst>
                                    <p:cond delay="53000"/>
                                  </p:stCondLst>
                                  <p:childTnLst>
                                    <p:animEffect transition="out" filter="slide(fromBottom)">
                                      <p:cBhvr>
                                        <p:cTn id="366" dur="500"/>
                                        <p:tgtEl>
                                          <p:spTgt spid="59623"/>
                                        </p:tgtEl>
                                      </p:cBhvr>
                                    </p:animEffect>
                                    <p:set>
                                      <p:cBhvr>
                                        <p:cTn id="367" dur="1" fill="hold">
                                          <p:stCondLst>
                                            <p:cond delay="499"/>
                                          </p:stCondLst>
                                        </p:cTn>
                                        <p:tgtEl>
                                          <p:spTgt spid="59623"/>
                                        </p:tgtEl>
                                        <p:attrNameLst>
                                          <p:attrName>style.visibility</p:attrName>
                                        </p:attrNameLst>
                                      </p:cBhvr>
                                      <p:to>
                                        <p:strVal val="hidden"/>
                                      </p:to>
                                    </p:set>
                                  </p:childTnLst>
                                </p:cTn>
                              </p:par>
                              <p:par>
                                <p:cTn id="368" presetID="12" presetClass="entr" presetSubtype="1" fill="hold" nodeType="withEffect">
                                  <p:stCondLst>
                                    <p:cond delay="53000"/>
                                  </p:stCondLst>
                                  <p:childTnLst>
                                    <p:set>
                                      <p:cBhvr>
                                        <p:cTn id="369" dur="1" fill="hold">
                                          <p:stCondLst>
                                            <p:cond delay="0"/>
                                          </p:stCondLst>
                                        </p:cTn>
                                        <p:tgtEl>
                                          <p:spTgt spid="59626"/>
                                        </p:tgtEl>
                                        <p:attrNameLst>
                                          <p:attrName>style.visibility</p:attrName>
                                        </p:attrNameLst>
                                      </p:cBhvr>
                                      <p:to>
                                        <p:strVal val="visible"/>
                                      </p:to>
                                    </p:set>
                                    <p:animEffect transition="in" filter="slide(fromTop)">
                                      <p:cBhvr>
                                        <p:cTn id="370" dur="500"/>
                                        <p:tgtEl>
                                          <p:spTgt spid="59626"/>
                                        </p:tgtEl>
                                      </p:cBhvr>
                                    </p:animEffect>
                                  </p:childTnLst>
                                </p:cTn>
                              </p:par>
                              <p:par>
                                <p:cTn id="371" presetID="12" presetClass="exit" presetSubtype="4" fill="hold" nodeType="withEffect">
                                  <p:stCondLst>
                                    <p:cond delay="54000"/>
                                  </p:stCondLst>
                                  <p:childTnLst>
                                    <p:animEffect transition="out" filter="slide(fromBottom)">
                                      <p:cBhvr>
                                        <p:cTn id="372" dur="500"/>
                                        <p:tgtEl>
                                          <p:spTgt spid="59626"/>
                                        </p:tgtEl>
                                      </p:cBhvr>
                                    </p:animEffect>
                                    <p:set>
                                      <p:cBhvr>
                                        <p:cTn id="373" dur="1" fill="hold">
                                          <p:stCondLst>
                                            <p:cond delay="499"/>
                                          </p:stCondLst>
                                        </p:cTn>
                                        <p:tgtEl>
                                          <p:spTgt spid="59626"/>
                                        </p:tgtEl>
                                        <p:attrNameLst>
                                          <p:attrName>style.visibility</p:attrName>
                                        </p:attrNameLst>
                                      </p:cBhvr>
                                      <p:to>
                                        <p:strVal val="hidden"/>
                                      </p:to>
                                    </p:set>
                                  </p:childTnLst>
                                </p:cTn>
                              </p:par>
                              <p:par>
                                <p:cTn id="374" presetID="12" presetClass="entr" presetSubtype="1" fill="hold" nodeType="withEffect">
                                  <p:stCondLst>
                                    <p:cond delay="54000"/>
                                  </p:stCondLst>
                                  <p:childTnLst>
                                    <p:set>
                                      <p:cBhvr>
                                        <p:cTn id="375" dur="1" fill="hold">
                                          <p:stCondLst>
                                            <p:cond delay="0"/>
                                          </p:stCondLst>
                                        </p:cTn>
                                        <p:tgtEl>
                                          <p:spTgt spid="59629"/>
                                        </p:tgtEl>
                                        <p:attrNameLst>
                                          <p:attrName>style.visibility</p:attrName>
                                        </p:attrNameLst>
                                      </p:cBhvr>
                                      <p:to>
                                        <p:strVal val="visible"/>
                                      </p:to>
                                    </p:set>
                                    <p:animEffect transition="in" filter="slide(fromTop)">
                                      <p:cBhvr>
                                        <p:cTn id="376" dur="500"/>
                                        <p:tgtEl>
                                          <p:spTgt spid="59629"/>
                                        </p:tgtEl>
                                      </p:cBhvr>
                                    </p:animEffect>
                                  </p:childTnLst>
                                </p:cTn>
                              </p:par>
                              <p:par>
                                <p:cTn id="377" presetID="12" presetClass="exit" presetSubtype="4" fill="hold" nodeType="withEffect">
                                  <p:stCondLst>
                                    <p:cond delay="55000"/>
                                  </p:stCondLst>
                                  <p:childTnLst>
                                    <p:animEffect transition="out" filter="slide(fromBottom)">
                                      <p:cBhvr>
                                        <p:cTn id="378" dur="500"/>
                                        <p:tgtEl>
                                          <p:spTgt spid="59629"/>
                                        </p:tgtEl>
                                      </p:cBhvr>
                                    </p:animEffect>
                                    <p:set>
                                      <p:cBhvr>
                                        <p:cTn id="379" dur="1" fill="hold">
                                          <p:stCondLst>
                                            <p:cond delay="499"/>
                                          </p:stCondLst>
                                        </p:cTn>
                                        <p:tgtEl>
                                          <p:spTgt spid="59629"/>
                                        </p:tgtEl>
                                        <p:attrNameLst>
                                          <p:attrName>style.visibility</p:attrName>
                                        </p:attrNameLst>
                                      </p:cBhvr>
                                      <p:to>
                                        <p:strVal val="hidden"/>
                                      </p:to>
                                    </p:set>
                                  </p:childTnLst>
                                </p:cTn>
                              </p:par>
                              <p:par>
                                <p:cTn id="380" presetID="12" presetClass="entr" presetSubtype="1" fill="hold" nodeType="withEffect">
                                  <p:stCondLst>
                                    <p:cond delay="55000"/>
                                  </p:stCondLst>
                                  <p:childTnLst>
                                    <p:set>
                                      <p:cBhvr>
                                        <p:cTn id="381" dur="1" fill="hold">
                                          <p:stCondLst>
                                            <p:cond delay="0"/>
                                          </p:stCondLst>
                                        </p:cTn>
                                        <p:tgtEl>
                                          <p:spTgt spid="59632"/>
                                        </p:tgtEl>
                                        <p:attrNameLst>
                                          <p:attrName>style.visibility</p:attrName>
                                        </p:attrNameLst>
                                      </p:cBhvr>
                                      <p:to>
                                        <p:strVal val="visible"/>
                                      </p:to>
                                    </p:set>
                                    <p:animEffect transition="in" filter="slide(fromTop)">
                                      <p:cBhvr>
                                        <p:cTn id="382" dur="500"/>
                                        <p:tgtEl>
                                          <p:spTgt spid="59632"/>
                                        </p:tgtEl>
                                      </p:cBhvr>
                                    </p:animEffect>
                                  </p:childTnLst>
                                </p:cTn>
                              </p:par>
                              <p:par>
                                <p:cTn id="383" presetID="12" presetClass="exit" presetSubtype="4" fill="hold" nodeType="withEffect">
                                  <p:stCondLst>
                                    <p:cond delay="56000"/>
                                  </p:stCondLst>
                                  <p:childTnLst>
                                    <p:animEffect transition="out" filter="slide(fromBottom)">
                                      <p:cBhvr>
                                        <p:cTn id="384" dur="500"/>
                                        <p:tgtEl>
                                          <p:spTgt spid="59632"/>
                                        </p:tgtEl>
                                      </p:cBhvr>
                                    </p:animEffect>
                                    <p:set>
                                      <p:cBhvr>
                                        <p:cTn id="385" dur="1" fill="hold">
                                          <p:stCondLst>
                                            <p:cond delay="499"/>
                                          </p:stCondLst>
                                        </p:cTn>
                                        <p:tgtEl>
                                          <p:spTgt spid="59632"/>
                                        </p:tgtEl>
                                        <p:attrNameLst>
                                          <p:attrName>style.visibility</p:attrName>
                                        </p:attrNameLst>
                                      </p:cBhvr>
                                      <p:to>
                                        <p:strVal val="hidden"/>
                                      </p:to>
                                    </p:set>
                                  </p:childTnLst>
                                </p:cTn>
                              </p:par>
                              <p:par>
                                <p:cTn id="386" presetID="12" presetClass="entr" presetSubtype="1" fill="hold" nodeType="withEffect">
                                  <p:stCondLst>
                                    <p:cond delay="56000"/>
                                  </p:stCondLst>
                                  <p:childTnLst>
                                    <p:set>
                                      <p:cBhvr>
                                        <p:cTn id="387" dur="1" fill="hold">
                                          <p:stCondLst>
                                            <p:cond delay="0"/>
                                          </p:stCondLst>
                                        </p:cTn>
                                        <p:tgtEl>
                                          <p:spTgt spid="59635"/>
                                        </p:tgtEl>
                                        <p:attrNameLst>
                                          <p:attrName>style.visibility</p:attrName>
                                        </p:attrNameLst>
                                      </p:cBhvr>
                                      <p:to>
                                        <p:strVal val="visible"/>
                                      </p:to>
                                    </p:set>
                                    <p:animEffect transition="in" filter="slide(fromTop)">
                                      <p:cBhvr>
                                        <p:cTn id="388" dur="500"/>
                                        <p:tgtEl>
                                          <p:spTgt spid="59635"/>
                                        </p:tgtEl>
                                      </p:cBhvr>
                                    </p:animEffect>
                                  </p:childTnLst>
                                </p:cTn>
                              </p:par>
                              <p:par>
                                <p:cTn id="389" presetID="12" presetClass="exit" presetSubtype="4" fill="hold" nodeType="withEffect">
                                  <p:stCondLst>
                                    <p:cond delay="57000"/>
                                  </p:stCondLst>
                                  <p:childTnLst>
                                    <p:animEffect transition="out" filter="slide(fromBottom)">
                                      <p:cBhvr>
                                        <p:cTn id="390" dur="500"/>
                                        <p:tgtEl>
                                          <p:spTgt spid="59635"/>
                                        </p:tgtEl>
                                      </p:cBhvr>
                                    </p:animEffect>
                                    <p:set>
                                      <p:cBhvr>
                                        <p:cTn id="391" dur="1" fill="hold">
                                          <p:stCondLst>
                                            <p:cond delay="499"/>
                                          </p:stCondLst>
                                        </p:cTn>
                                        <p:tgtEl>
                                          <p:spTgt spid="59635"/>
                                        </p:tgtEl>
                                        <p:attrNameLst>
                                          <p:attrName>style.visibility</p:attrName>
                                        </p:attrNameLst>
                                      </p:cBhvr>
                                      <p:to>
                                        <p:strVal val="hidden"/>
                                      </p:to>
                                    </p:set>
                                  </p:childTnLst>
                                </p:cTn>
                              </p:par>
                              <p:par>
                                <p:cTn id="392" presetID="12" presetClass="entr" presetSubtype="1" fill="hold" nodeType="withEffect">
                                  <p:stCondLst>
                                    <p:cond delay="57000"/>
                                  </p:stCondLst>
                                  <p:childTnLst>
                                    <p:set>
                                      <p:cBhvr>
                                        <p:cTn id="393" dur="1" fill="hold">
                                          <p:stCondLst>
                                            <p:cond delay="0"/>
                                          </p:stCondLst>
                                        </p:cTn>
                                        <p:tgtEl>
                                          <p:spTgt spid="59638"/>
                                        </p:tgtEl>
                                        <p:attrNameLst>
                                          <p:attrName>style.visibility</p:attrName>
                                        </p:attrNameLst>
                                      </p:cBhvr>
                                      <p:to>
                                        <p:strVal val="visible"/>
                                      </p:to>
                                    </p:set>
                                    <p:animEffect transition="in" filter="slide(fromTop)">
                                      <p:cBhvr>
                                        <p:cTn id="394" dur="500"/>
                                        <p:tgtEl>
                                          <p:spTgt spid="59638"/>
                                        </p:tgtEl>
                                      </p:cBhvr>
                                    </p:animEffect>
                                  </p:childTnLst>
                                </p:cTn>
                              </p:par>
                              <p:par>
                                <p:cTn id="395" presetID="12" presetClass="exit" presetSubtype="4" fill="hold" nodeType="withEffect">
                                  <p:stCondLst>
                                    <p:cond delay="58000"/>
                                  </p:stCondLst>
                                  <p:childTnLst>
                                    <p:animEffect transition="out" filter="slide(fromBottom)">
                                      <p:cBhvr>
                                        <p:cTn id="396" dur="500"/>
                                        <p:tgtEl>
                                          <p:spTgt spid="59638"/>
                                        </p:tgtEl>
                                      </p:cBhvr>
                                    </p:animEffect>
                                    <p:set>
                                      <p:cBhvr>
                                        <p:cTn id="397" dur="1" fill="hold">
                                          <p:stCondLst>
                                            <p:cond delay="499"/>
                                          </p:stCondLst>
                                        </p:cTn>
                                        <p:tgtEl>
                                          <p:spTgt spid="59638"/>
                                        </p:tgtEl>
                                        <p:attrNameLst>
                                          <p:attrName>style.visibility</p:attrName>
                                        </p:attrNameLst>
                                      </p:cBhvr>
                                      <p:to>
                                        <p:strVal val="hidden"/>
                                      </p:to>
                                    </p:set>
                                  </p:childTnLst>
                                </p:cTn>
                              </p:par>
                              <p:par>
                                <p:cTn id="398" presetID="12" presetClass="entr" presetSubtype="1" fill="hold" nodeType="withEffect">
                                  <p:stCondLst>
                                    <p:cond delay="58000"/>
                                  </p:stCondLst>
                                  <p:childTnLst>
                                    <p:set>
                                      <p:cBhvr>
                                        <p:cTn id="399" dur="1" fill="hold">
                                          <p:stCondLst>
                                            <p:cond delay="0"/>
                                          </p:stCondLst>
                                        </p:cTn>
                                        <p:tgtEl>
                                          <p:spTgt spid="59641"/>
                                        </p:tgtEl>
                                        <p:attrNameLst>
                                          <p:attrName>style.visibility</p:attrName>
                                        </p:attrNameLst>
                                      </p:cBhvr>
                                      <p:to>
                                        <p:strVal val="visible"/>
                                      </p:to>
                                    </p:set>
                                    <p:animEffect transition="in" filter="slide(fromTop)">
                                      <p:cBhvr>
                                        <p:cTn id="400" dur="500"/>
                                        <p:tgtEl>
                                          <p:spTgt spid="59641"/>
                                        </p:tgtEl>
                                      </p:cBhvr>
                                    </p:animEffect>
                                  </p:childTnLst>
                                </p:cTn>
                              </p:par>
                              <p:par>
                                <p:cTn id="401" presetID="12" presetClass="exit" presetSubtype="4" fill="hold" nodeType="withEffect">
                                  <p:stCondLst>
                                    <p:cond delay="59000"/>
                                  </p:stCondLst>
                                  <p:childTnLst>
                                    <p:animEffect transition="out" filter="slide(fromBottom)">
                                      <p:cBhvr>
                                        <p:cTn id="402" dur="500"/>
                                        <p:tgtEl>
                                          <p:spTgt spid="59641"/>
                                        </p:tgtEl>
                                      </p:cBhvr>
                                    </p:animEffect>
                                    <p:set>
                                      <p:cBhvr>
                                        <p:cTn id="403" dur="1" fill="hold">
                                          <p:stCondLst>
                                            <p:cond delay="499"/>
                                          </p:stCondLst>
                                        </p:cTn>
                                        <p:tgtEl>
                                          <p:spTgt spid="59641"/>
                                        </p:tgtEl>
                                        <p:attrNameLst>
                                          <p:attrName>style.visibility</p:attrName>
                                        </p:attrNameLst>
                                      </p:cBhvr>
                                      <p:to>
                                        <p:strVal val="hidden"/>
                                      </p:to>
                                    </p:set>
                                  </p:childTnLst>
                                </p:cTn>
                              </p:par>
                              <p:par>
                                <p:cTn id="404" presetID="12" presetClass="entr" presetSubtype="1" fill="hold" nodeType="withEffect">
                                  <p:stCondLst>
                                    <p:cond delay="59000"/>
                                  </p:stCondLst>
                                  <p:childTnLst>
                                    <p:set>
                                      <p:cBhvr>
                                        <p:cTn id="405" dur="1" fill="hold">
                                          <p:stCondLst>
                                            <p:cond delay="0"/>
                                          </p:stCondLst>
                                        </p:cTn>
                                        <p:tgtEl>
                                          <p:spTgt spid="59644"/>
                                        </p:tgtEl>
                                        <p:attrNameLst>
                                          <p:attrName>style.visibility</p:attrName>
                                        </p:attrNameLst>
                                      </p:cBhvr>
                                      <p:to>
                                        <p:strVal val="visible"/>
                                      </p:to>
                                    </p:set>
                                    <p:animEffect transition="in" filter="slide(fromTop)">
                                      <p:cBhvr>
                                        <p:cTn id="406" dur="500"/>
                                        <p:tgtEl>
                                          <p:spTgt spid="5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077200" cy="490066"/>
          </a:xfrm>
        </p:spPr>
        <p:txBody>
          <a:bodyPr>
            <a:normAutofit fontScale="90000"/>
          </a:bodyPr>
          <a:lstStyle/>
          <a:p>
            <a:pPr algn="ctr"/>
            <a:r>
              <a:rPr lang="en-CA" dirty="0" smtClean="0"/>
              <a:t>Student Brainstormed Topics</a:t>
            </a:r>
            <a:endParaRPr lang="en-CA" dirty="0"/>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83568" y="908719"/>
            <a:ext cx="4287187" cy="578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015632" y="949114"/>
            <a:ext cx="4002374" cy="576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310403"/>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077200" cy="720080"/>
          </a:xfrm>
        </p:spPr>
        <p:txBody>
          <a:bodyPr>
            <a:normAutofit fontScale="90000"/>
          </a:bodyPr>
          <a:lstStyle/>
          <a:p>
            <a:pPr algn="ctr"/>
            <a:r>
              <a:rPr lang="en-US" dirty="0" smtClean="0"/>
              <a:t>Learning Objectives</a:t>
            </a:r>
            <a:endParaRPr lang="en-US" dirty="0"/>
          </a:p>
        </p:txBody>
      </p:sp>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13246"/>
          <a:stretch/>
        </p:blipFill>
        <p:spPr bwMode="auto">
          <a:xfrm>
            <a:off x="2123728" y="836712"/>
            <a:ext cx="5489185" cy="675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Synthesis</a:t>
            </a:r>
            <a:endParaRPr lang="en-CA" dirty="0"/>
          </a:p>
        </p:txBody>
      </p:sp>
      <p:pic>
        <p:nvPicPr>
          <p:cNvPr id="307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a:off x="755576" y="1772816"/>
            <a:ext cx="8072952" cy="435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911047"/>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836712"/>
            <a:ext cx="4343400" cy="1362075"/>
          </a:xfrm>
        </p:spPr>
        <p:txBody>
          <a:bodyPr>
            <a:normAutofit/>
          </a:bodyPr>
          <a:lstStyle/>
          <a:p>
            <a:pPr algn="ctr"/>
            <a:r>
              <a:rPr lang="en-US" sz="5400" dirty="0" smtClean="0"/>
              <a:t>The 5 C’s</a:t>
            </a:r>
            <a:endParaRPr lang="en-US" sz="5400" dirty="0"/>
          </a:p>
        </p:txBody>
      </p:sp>
      <p:sp>
        <p:nvSpPr>
          <p:cNvPr id="4" name="Rectangle 3"/>
          <p:cNvSpPr/>
          <p:nvPr/>
        </p:nvSpPr>
        <p:spPr>
          <a:xfrm>
            <a:off x="1163058" y="2967335"/>
            <a:ext cx="6817892" cy="2585323"/>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Choice			Challenge</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Complexity</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Control		Caring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lstStyle/>
          <a:p>
            <a:r>
              <a:rPr lang="en-US" dirty="0" smtClean="0"/>
              <a:t>New Work</a:t>
            </a:r>
            <a:endParaRPr lang="en-US" dirty="0"/>
          </a:p>
        </p:txBody>
      </p:sp>
      <p:sp>
        <p:nvSpPr>
          <p:cNvPr id="4" name="Content Placeholder 3"/>
          <p:cNvSpPr>
            <a:spLocks noGrp="1"/>
          </p:cNvSpPr>
          <p:nvPr>
            <p:ph idx="1"/>
          </p:nvPr>
        </p:nvSpPr>
        <p:spPr>
          <a:xfrm>
            <a:off x="838200" y="1295400"/>
            <a:ext cx="5257800" cy="1066800"/>
          </a:xfrm>
        </p:spPr>
        <p:txBody>
          <a:bodyPr/>
          <a:lstStyle/>
          <a:p>
            <a:pPr marL="0" indent="0">
              <a:buNone/>
            </a:pPr>
            <a:r>
              <a:rPr lang="en-US" dirty="0" smtClean="0"/>
              <a:t>The technology learning curve</a:t>
            </a:r>
            <a:endParaRPr lang="en-US" dirty="0"/>
          </a:p>
        </p:txBody>
      </p:sp>
      <p:graphicFrame>
        <p:nvGraphicFramePr>
          <p:cNvPr id="3" name="Chart 2"/>
          <p:cNvGraphicFramePr/>
          <p:nvPr/>
        </p:nvGraphicFramePr>
        <p:xfrm>
          <a:off x="1050414" y="2333812"/>
          <a:ext cx="4762500" cy="4191000"/>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248400" y="0"/>
            <a:ext cx="2997200" cy="6858000"/>
          </a:xfrm>
          <a:prstGeom prst="rect">
            <a:avLst/>
          </a:prstGeom>
        </p:spPr>
      </p:pic>
      <p:sp>
        <p:nvSpPr>
          <p:cNvPr id="6" name="5-Point Star 5"/>
          <p:cNvSpPr/>
          <p:nvPr/>
        </p:nvSpPr>
        <p:spPr>
          <a:xfrm>
            <a:off x="4953000" y="22860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835696" y="980728"/>
            <a:ext cx="6935328" cy="2775297"/>
          </a:xfrm>
        </p:spPr>
        <p:txBody>
          <a:bodyPr/>
          <a:lstStyle/>
          <a:p>
            <a:r>
              <a:rPr lang="en-US" dirty="0" smtClean="0"/>
              <a:t>More Than A Gifted Cluster: </a:t>
            </a:r>
            <a:br>
              <a:rPr lang="en-US" dirty="0" smtClean="0"/>
            </a:br>
            <a:r>
              <a:rPr lang="en-US" dirty="0" smtClean="0"/>
              <a:t>A Districts Approach to Gifted Education in the Middle Years</a:t>
            </a:r>
            <a:endParaRPr lang="en-US" dirty="0"/>
          </a:p>
        </p:txBody>
      </p:sp>
      <p:sp>
        <p:nvSpPr>
          <p:cNvPr id="3" name="Subtitle 2"/>
          <p:cNvSpPr>
            <a:spLocks noGrp="1"/>
          </p:cNvSpPr>
          <p:nvPr>
            <p:ph type="subTitle" idx="1"/>
            <p:custDataLst>
              <p:tags r:id="rId3"/>
            </p:custDataLst>
          </p:nvPr>
        </p:nvSpPr>
        <p:spPr>
          <a:xfrm>
            <a:off x="3995936" y="5013176"/>
            <a:ext cx="4772528" cy="1046584"/>
          </a:xfrm>
        </p:spPr>
        <p:txBody>
          <a:bodyPr>
            <a:normAutofit/>
          </a:bodyPr>
          <a:lstStyle/>
          <a:p>
            <a:r>
              <a:rPr lang="en-US" sz="2400" dirty="0" smtClean="0">
                <a:latin typeface="+mn-lt"/>
              </a:rPr>
              <a:t>Christine Abbot</a:t>
            </a:r>
          </a:p>
          <a:p>
            <a:r>
              <a:rPr lang="en-US" sz="2400" dirty="0" smtClean="0">
                <a:latin typeface="+mn-lt"/>
              </a:rPr>
              <a:t>cabbot@sd43.bc.ca</a:t>
            </a:r>
            <a:endParaRPr lang="en-US"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0"/>
            <a:ext cx="8058472" cy="855112"/>
          </a:xfrm>
        </p:spPr>
        <p:txBody>
          <a:bodyPr/>
          <a:lstStyle/>
          <a:p>
            <a:pPr algn="r"/>
            <a:r>
              <a:rPr lang="en-US" dirty="0" smtClean="0"/>
              <a:t>Research</a:t>
            </a:r>
            <a:endParaRPr lang="en-US" dirty="0"/>
          </a:p>
        </p:txBody>
      </p:sp>
      <p:sp>
        <p:nvSpPr>
          <p:cNvPr id="5" name="Content Placeholder 4"/>
          <p:cNvSpPr>
            <a:spLocks noGrp="1"/>
          </p:cNvSpPr>
          <p:nvPr>
            <p:ph idx="1"/>
            <p:custDataLst>
              <p:tags r:id="rId3"/>
            </p:custDataLst>
          </p:nvPr>
        </p:nvSpPr>
        <p:spPr>
          <a:xfrm>
            <a:off x="755576" y="692696"/>
            <a:ext cx="8077200" cy="6021288"/>
          </a:xfrm>
        </p:spPr>
        <p:txBody>
          <a:bodyPr>
            <a:normAutofit fontScale="55000" lnSpcReduction="20000"/>
          </a:bodyPr>
          <a:lstStyle/>
          <a:p>
            <a:r>
              <a:rPr lang="en-US" sz="4500" dirty="0" smtClean="0"/>
              <a:t>“…usual remedy is to segregate these students into small homogeneous groups or to assign individual projects” (Parke, 1989)</a:t>
            </a:r>
          </a:p>
          <a:p>
            <a:r>
              <a:rPr lang="en-US" sz="4500" dirty="0" smtClean="0"/>
              <a:t>“Differentiated instructional opportunities allow gifted students to interact with their intellectual as well as their age peers. Through cluster grouping the intellectual, social, and emotional needs of the gifted students can be addressed.” (</a:t>
            </a:r>
            <a:r>
              <a:rPr lang="en-US" sz="4500" dirty="0" err="1" smtClean="0"/>
              <a:t>Schular</a:t>
            </a:r>
            <a:r>
              <a:rPr lang="en-US" sz="4500" dirty="0" smtClean="0"/>
              <a:t>, 1997)</a:t>
            </a:r>
          </a:p>
          <a:p>
            <a:r>
              <a:rPr lang="en-US" sz="4500" dirty="0" smtClean="0"/>
              <a:t>“…in a mixed ability classroom gifted learners differ from their class mates on three key dimensions: the pace at which they learn; the depth of their understanding; the interests that they hold” (Maker, 1982)</a:t>
            </a:r>
          </a:p>
          <a:p>
            <a:r>
              <a:rPr lang="en-US" sz="4500" dirty="0" smtClean="0"/>
              <a:t>“Compared to within-class clusters … to gifted students receiving no services at all, the students in the special schools, homogenous classes, and pull-out programs showed substantially higher levels of achievement.” (</a:t>
            </a:r>
            <a:r>
              <a:rPr lang="en-US" sz="4500" dirty="0" err="1" smtClean="0"/>
              <a:t>Delcourt</a:t>
            </a:r>
            <a:r>
              <a:rPr lang="en-US" sz="4500" dirty="0" smtClean="0"/>
              <a:t> et al, 1994)</a:t>
            </a:r>
          </a:p>
          <a:p>
            <a:endParaRPr lang="en-US" dirty="0" smtClean="0"/>
          </a:p>
        </p:txBody>
      </p:sp>
    </p:spTree>
    <p:custDataLst>
      <p:tags r:id="rId1"/>
    </p:custData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260648"/>
            <a:ext cx="3312368" cy="1080120"/>
          </a:xfrm>
          <a:prstGeom prst="rect">
            <a:avLst/>
          </a:prstGeom>
          <a:noFill/>
        </p:spPr>
        <p:txBody>
          <a:bodyPr wrap="square" rtlCol="0">
            <a:normAutofit lnSpcReduction="10000"/>
          </a:bodyPr>
          <a:lstStyle/>
          <a:p>
            <a:r>
              <a:rPr lang="en-US" sz="7200" dirty="0" smtClean="0"/>
              <a:t>Context</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1"/>
            <a:ext cx="7765662" cy="1647612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512" y="1628800"/>
            <a:ext cx="4056217" cy="3061296"/>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99992" y="2812556"/>
            <a:ext cx="4282926" cy="2959841"/>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4088" y="332656"/>
            <a:ext cx="3383632" cy="1125036"/>
          </a:xfrm>
          <a:prstGeom prst="rect">
            <a:avLst/>
          </a:prstGeom>
          <a:noFill/>
        </p:spPr>
        <p:txBody>
          <a:bodyPr wrap="square" rtlCol="0">
            <a:normAutofit lnSpcReduction="10000"/>
          </a:bodyPr>
          <a:lstStyle/>
          <a:p>
            <a:r>
              <a:rPr lang="en-US" sz="7200" dirty="0" smtClean="0"/>
              <a:t>Process</a:t>
            </a:r>
            <a:endParaRPr lang="en-U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2" name="TextBox 1"/>
          <p:cNvSpPr txBox="1"/>
          <p:nvPr/>
        </p:nvSpPr>
        <p:spPr>
          <a:xfrm>
            <a:off x="3131840" y="1988840"/>
            <a:ext cx="5399856" cy="1938992"/>
          </a:xfrm>
          <a:prstGeom prst="rect">
            <a:avLst/>
          </a:prstGeom>
          <a:noFill/>
        </p:spPr>
        <p:txBody>
          <a:bodyPr wrap="square" rtlCol="0">
            <a:spAutoFit/>
          </a:bodyPr>
          <a:lstStyle/>
          <a:p>
            <a:r>
              <a:rPr lang="en-CA" sz="2000" dirty="0" smtClean="0"/>
              <a:t>Proposal to Board of Education by Task Group for </a:t>
            </a:r>
            <a:r>
              <a:rPr lang="en-CA" sz="2000" i="1" dirty="0" smtClean="0"/>
              <a:t>a rigorous academic program that requires students to work toward building skills  for autonomous, life long learning</a:t>
            </a:r>
          </a:p>
          <a:p>
            <a:endParaRPr lang="en-CA" sz="2000" i="1" dirty="0" smtClean="0"/>
          </a:p>
          <a:p>
            <a:endParaRPr lang="en-CA" sz="2000" dirty="0"/>
          </a:p>
        </p:txBody>
      </p:sp>
      <p:sp>
        <p:nvSpPr>
          <p:cNvPr id="3" name="Down Arrow 2"/>
          <p:cNvSpPr/>
          <p:nvPr/>
        </p:nvSpPr>
        <p:spPr>
          <a:xfrm>
            <a:off x="5364088" y="3501008"/>
            <a:ext cx="79208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3131840" y="4509120"/>
            <a:ext cx="5112568" cy="1938992"/>
          </a:xfrm>
          <a:prstGeom prst="rect">
            <a:avLst/>
          </a:prstGeom>
          <a:noFill/>
        </p:spPr>
        <p:txBody>
          <a:bodyPr wrap="square" rtlCol="0">
            <a:spAutoFit/>
          </a:bodyPr>
          <a:lstStyle/>
          <a:p>
            <a:r>
              <a:rPr lang="en-CA" sz="2000" dirty="0" smtClean="0"/>
              <a:t>Cluster gifted learners in classrooms at 3 locations in the school district where students are in homogeneous groups for Math, Science, English, Social Studies, Health, French and in heterogeneous groups for PE, exploratory/ elective classes</a:t>
            </a:r>
            <a:endParaRPr lang="en-CA" sz="2000" dirty="0"/>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332173" cy="71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365626"/>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52299" y="5805264"/>
            <a:ext cx="5257800" cy="909012"/>
          </a:xfrm>
          <a:prstGeom prst="rect">
            <a:avLst/>
          </a:prstGeom>
          <a:noFill/>
        </p:spPr>
        <p:txBody>
          <a:bodyPr wrap="square" rtlCol="0">
            <a:normAutofit fontScale="85000" lnSpcReduction="20000"/>
          </a:bodyPr>
          <a:lstStyle/>
          <a:p>
            <a:pPr algn="ctr"/>
            <a:r>
              <a:rPr lang="en-US" sz="7200" dirty="0" smtClean="0"/>
              <a:t>Model</a:t>
            </a:r>
            <a:endParaRPr lang="en-US"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710421"/>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grpSp>
        <p:nvGrpSpPr>
          <p:cNvPr id="12" name="Group 11"/>
          <p:cNvGrpSpPr/>
          <p:nvPr/>
        </p:nvGrpSpPr>
        <p:grpSpPr>
          <a:xfrm>
            <a:off x="3302910" y="886450"/>
            <a:ext cx="5107188" cy="4584080"/>
            <a:chOff x="3297237" y="560011"/>
            <a:chExt cx="3193408" cy="3241741"/>
          </a:xfrm>
        </p:grpSpPr>
        <p:sp>
          <p:nvSpPr>
            <p:cNvPr id="14" name="Freeform 13"/>
            <p:cNvSpPr/>
            <p:nvPr/>
          </p:nvSpPr>
          <p:spPr>
            <a:xfrm>
              <a:off x="3326225" y="565018"/>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5">
                <a:alpha val="90000"/>
                <a:hueOff val="0"/>
                <a:satOff val="0"/>
                <a:lumOff val="0"/>
                <a:alphaOff val="0"/>
              </a:schemeClr>
            </a:lnRef>
            <a:fillRef idx="1">
              <a:schemeClr val="accent5">
                <a:alpha val="90000"/>
                <a:hueOff val="0"/>
                <a:satOff val="0"/>
                <a:lumOff val="0"/>
                <a:alphaOff val="0"/>
              </a:schemeClr>
            </a:fillRef>
            <a:effectRef idx="1">
              <a:schemeClr val="accent5">
                <a:alpha val="90000"/>
                <a:hueOff val="0"/>
                <a:satOff val="0"/>
                <a:lumOff val="0"/>
                <a:alphaOff val="0"/>
              </a:schemeClr>
            </a:effectRef>
            <a:fontRef idx="minor">
              <a:schemeClr val="lt1"/>
            </a:fontRef>
          </p:style>
          <p:txBody>
            <a:bodyPr spcFirstLastPara="0" vert="horz" wrap="square" lIns="178077" tIns="166881" rIns="178077" bIns="166881" numCol="1" spcCol="1270" anchor="ctr" anchorCtr="0">
              <a:noAutofit/>
            </a:bodyPr>
            <a:lstStyle/>
            <a:p>
              <a:pPr lvl="0" algn="ctr" defTabSz="488950">
                <a:lnSpc>
                  <a:spcPct val="90000"/>
                </a:lnSpc>
                <a:spcBef>
                  <a:spcPct val="0"/>
                </a:spcBef>
                <a:spcAft>
                  <a:spcPct val="35000"/>
                </a:spcAft>
              </a:pPr>
              <a:r>
                <a:rPr lang="en-CA" b="1" kern="1200" dirty="0" smtClean="0"/>
                <a:t>Pre-Assessment &amp; Formative Assessment</a:t>
              </a:r>
              <a:endParaRPr lang="en-CA" b="1" kern="1200" dirty="0"/>
            </a:p>
          </p:txBody>
        </p:sp>
        <p:sp>
          <p:nvSpPr>
            <p:cNvPr id="18" name="Freeform 17"/>
            <p:cNvSpPr/>
            <p:nvPr/>
          </p:nvSpPr>
          <p:spPr>
            <a:xfrm>
              <a:off x="5340940" y="560011"/>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5">
                <a:alpha val="90000"/>
                <a:hueOff val="0"/>
                <a:satOff val="0"/>
                <a:lumOff val="0"/>
                <a:alphaOff val="-6667"/>
              </a:schemeClr>
            </a:lnRef>
            <a:fillRef idx="1">
              <a:schemeClr val="accent5">
                <a:alpha val="90000"/>
                <a:hueOff val="0"/>
                <a:satOff val="0"/>
                <a:lumOff val="0"/>
                <a:alphaOff val="-6667"/>
              </a:schemeClr>
            </a:fillRef>
            <a:effectRef idx="1">
              <a:schemeClr val="accent5">
                <a:alpha val="90000"/>
                <a:hueOff val="0"/>
                <a:satOff val="0"/>
                <a:lumOff val="0"/>
                <a:alphaOff val="-6667"/>
              </a:schemeClr>
            </a:effectRef>
            <a:fontRef idx="minor">
              <a:schemeClr val="lt1"/>
            </a:fontRef>
          </p:style>
          <p:txBody>
            <a:bodyPr spcFirstLastPara="0" vert="horz" wrap="square" lIns="178077" tIns="166881" rIns="178077" bIns="166881" numCol="1" spcCol="1270" anchor="ctr" anchorCtr="0">
              <a:noAutofit/>
            </a:bodyPr>
            <a:lstStyle/>
            <a:p>
              <a:pPr lvl="0" algn="ctr" defTabSz="488950">
                <a:lnSpc>
                  <a:spcPct val="90000"/>
                </a:lnSpc>
                <a:spcBef>
                  <a:spcPct val="0"/>
                </a:spcBef>
                <a:spcAft>
                  <a:spcPct val="35000"/>
                </a:spcAft>
              </a:pPr>
              <a:r>
                <a:rPr lang="en-CA" sz="2000" b="1" kern="1200" dirty="0" smtClean="0"/>
                <a:t>Choice</a:t>
              </a:r>
              <a:endParaRPr lang="en-CA" sz="2000" b="1" kern="1200" dirty="0"/>
            </a:p>
          </p:txBody>
        </p:sp>
        <p:sp>
          <p:nvSpPr>
            <p:cNvPr id="22" name="Freeform 21"/>
            <p:cNvSpPr/>
            <p:nvPr/>
          </p:nvSpPr>
          <p:spPr>
            <a:xfrm>
              <a:off x="3297237" y="1676876"/>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5">
                <a:alpha val="90000"/>
                <a:hueOff val="0"/>
                <a:satOff val="0"/>
                <a:lumOff val="0"/>
                <a:alphaOff val="-13333"/>
              </a:schemeClr>
            </a:lnRef>
            <a:fillRef idx="1">
              <a:schemeClr val="accent5">
                <a:alpha val="90000"/>
                <a:hueOff val="0"/>
                <a:satOff val="0"/>
                <a:lumOff val="0"/>
                <a:alphaOff val="-13333"/>
              </a:schemeClr>
            </a:fillRef>
            <a:effectRef idx="1">
              <a:schemeClr val="accent5">
                <a:alpha val="90000"/>
                <a:hueOff val="0"/>
                <a:satOff val="0"/>
                <a:lumOff val="0"/>
                <a:alphaOff val="-13333"/>
              </a:schemeClr>
            </a:effectRef>
            <a:fontRef idx="minor">
              <a:schemeClr val="lt1"/>
            </a:fontRef>
          </p:style>
          <p:txBody>
            <a:bodyPr spcFirstLastPara="0" vert="horz" wrap="square" lIns="178077" tIns="166881" rIns="178077" bIns="166881" numCol="1" spcCol="1270" anchor="ctr" anchorCtr="0">
              <a:noAutofit/>
            </a:bodyPr>
            <a:lstStyle/>
            <a:p>
              <a:pPr lvl="0" algn="ctr" defTabSz="488950">
                <a:lnSpc>
                  <a:spcPct val="90000"/>
                </a:lnSpc>
                <a:spcBef>
                  <a:spcPct val="0"/>
                </a:spcBef>
                <a:spcAft>
                  <a:spcPct val="35000"/>
                </a:spcAft>
              </a:pPr>
              <a:r>
                <a:rPr lang="en-CA" sz="2000" b="1" kern="1200" dirty="0" smtClean="0"/>
                <a:t>Learning Contracts</a:t>
              </a:r>
              <a:endParaRPr lang="en-CA" sz="2000" b="1" kern="1200" dirty="0"/>
            </a:p>
          </p:txBody>
        </p:sp>
        <p:sp>
          <p:nvSpPr>
            <p:cNvPr id="26" name="Freeform 25"/>
            <p:cNvSpPr/>
            <p:nvPr/>
          </p:nvSpPr>
          <p:spPr>
            <a:xfrm>
              <a:off x="5312898" y="1698787"/>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5">
                <a:alpha val="90000"/>
                <a:hueOff val="0"/>
                <a:satOff val="0"/>
                <a:lumOff val="0"/>
                <a:alphaOff val="-20000"/>
              </a:schemeClr>
            </a:lnRef>
            <a:fillRef idx="1">
              <a:schemeClr val="accent5">
                <a:alpha val="90000"/>
                <a:hueOff val="0"/>
                <a:satOff val="0"/>
                <a:lumOff val="0"/>
                <a:alphaOff val="-20000"/>
              </a:schemeClr>
            </a:fillRef>
            <a:effectRef idx="1">
              <a:schemeClr val="accent5">
                <a:alpha val="90000"/>
                <a:hueOff val="0"/>
                <a:satOff val="0"/>
                <a:lumOff val="0"/>
                <a:alphaOff val="-20000"/>
              </a:schemeClr>
            </a:effectRef>
            <a:fontRef idx="minor">
              <a:schemeClr val="lt1"/>
            </a:fontRef>
          </p:style>
          <p:txBody>
            <a:bodyPr spcFirstLastPara="0" vert="horz" wrap="square" lIns="178077" tIns="166881" rIns="178077" bIns="166881" numCol="1" spcCol="1270" anchor="ctr" anchorCtr="0">
              <a:noAutofit/>
            </a:bodyPr>
            <a:lstStyle/>
            <a:p>
              <a:pPr lvl="0" algn="ctr" defTabSz="488950">
                <a:lnSpc>
                  <a:spcPct val="90000"/>
                </a:lnSpc>
                <a:spcBef>
                  <a:spcPct val="0"/>
                </a:spcBef>
                <a:spcAft>
                  <a:spcPct val="35000"/>
                </a:spcAft>
              </a:pPr>
              <a:r>
                <a:rPr lang="en-CA" sz="2000" b="1" kern="1200" dirty="0" smtClean="0"/>
                <a:t>Tiered Assignments &amp; Projects</a:t>
              </a:r>
              <a:endParaRPr lang="en-CA" sz="2000" b="1" kern="1200" dirty="0"/>
            </a:p>
          </p:txBody>
        </p:sp>
        <p:sp>
          <p:nvSpPr>
            <p:cNvPr id="30" name="Freeform 29"/>
            <p:cNvSpPr/>
            <p:nvPr/>
          </p:nvSpPr>
          <p:spPr>
            <a:xfrm>
              <a:off x="4339256" y="1058629"/>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5">
                <a:alpha val="90000"/>
                <a:hueOff val="0"/>
                <a:satOff val="0"/>
                <a:lumOff val="0"/>
                <a:alphaOff val="-26667"/>
              </a:schemeClr>
            </a:lnRef>
            <a:fillRef idx="1">
              <a:schemeClr val="accent5">
                <a:alpha val="90000"/>
                <a:hueOff val="0"/>
                <a:satOff val="0"/>
                <a:lumOff val="0"/>
                <a:alphaOff val="-26667"/>
              </a:schemeClr>
            </a:fillRef>
            <a:effectRef idx="1">
              <a:schemeClr val="accent5">
                <a:alpha val="90000"/>
                <a:hueOff val="0"/>
                <a:satOff val="0"/>
                <a:lumOff val="0"/>
                <a:alphaOff val="-26667"/>
              </a:schemeClr>
            </a:effectRef>
            <a:fontRef idx="minor">
              <a:schemeClr val="lt1"/>
            </a:fontRef>
          </p:style>
          <p:txBody>
            <a:bodyPr spcFirstLastPara="0" vert="horz" wrap="square" lIns="178077" tIns="166881" rIns="178077" bIns="166881" numCol="1" spcCol="1270" anchor="ctr" anchorCtr="0">
              <a:noAutofit/>
            </a:bodyPr>
            <a:lstStyle/>
            <a:p>
              <a:pPr lvl="0" algn="ctr" defTabSz="488950">
                <a:lnSpc>
                  <a:spcPct val="90000"/>
                </a:lnSpc>
                <a:spcBef>
                  <a:spcPct val="0"/>
                </a:spcBef>
                <a:spcAft>
                  <a:spcPct val="35000"/>
                </a:spcAft>
              </a:pPr>
              <a:r>
                <a:rPr lang="en-CA" sz="2000" b="1" kern="1200" dirty="0" smtClean="0"/>
                <a:t>Flexible groupings</a:t>
              </a:r>
              <a:endParaRPr lang="en-CA" sz="2000" b="1" kern="1200" dirty="0"/>
            </a:p>
          </p:txBody>
        </p:sp>
        <p:sp>
          <p:nvSpPr>
            <p:cNvPr id="34" name="Freeform 33"/>
            <p:cNvSpPr/>
            <p:nvPr/>
          </p:nvSpPr>
          <p:spPr>
            <a:xfrm>
              <a:off x="3338429" y="2814529"/>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5">
                <a:alpha val="90000"/>
                <a:hueOff val="0"/>
                <a:satOff val="0"/>
                <a:lumOff val="0"/>
                <a:alphaOff val="-33333"/>
              </a:schemeClr>
            </a:lnRef>
            <a:fillRef idx="1">
              <a:schemeClr val="accent5">
                <a:alpha val="90000"/>
                <a:hueOff val="0"/>
                <a:satOff val="0"/>
                <a:lumOff val="0"/>
                <a:alphaOff val="-33333"/>
              </a:schemeClr>
            </a:fillRef>
            <a:effectRef idx="1">
              <a:schemeClr val="accent5">
                <a:alpha val="90000"/>
                <a:hueOff val="0"/>
                <a:satOff val="0"/>
                <a:lumOff val="0"/>
                <a:alphaOff val="-33333"/>
              </a:schemeClr>
            </a:effectRef>
            <a:fontRef idx="minor">
              <a:schemeClr val="lt1"/>
            </a:fontRef>
          </p:style>
          <p:txBody>
            <a:bodyPr spcFirstLastPara="0" vert="horz" wrap="square" lIns="178077" tIns="166881" rIns="178077" bIns="166881" numCol="1" spcCol="1270" anchor="ctr" anchorCtr="0">
              <a:noAutofit/>
            </a:bodyPr>
            <a:lstStyle/>
            <a:p>
              <a:pPr lvl="0" algn="ctr" defTabSz="488950">
                <a:lnSpc>
                  <a:spcPct val="90000"/>
                </a:lnSpc>
                <a:spcBef>
                  <a:spcPct val="0"/>
                </a:spcBef>
                <a:spcAft>
                  <a:spcPct val="35000"/>
                </a:spcAft>
              </a:pPr>
              <a:r>
                <a:rPr lang="en-CA" sz="2000" b="1" kern="1200" dirty="0" smtClean="0"/>
                <a:t>Acceleration</a:t>
              </a:r>
              <a:endParaRPr lang="en-CA" sz="2000" b="1" kern="1200" dirty="0"/>
            </a:p>
          </p:txBody>
        </p:sp>
        <p:sp>
          <p:nvSpPr>
            <p:cNvPr id="38" name="Freeform 37"/>
            <p:cNvSpPr/>
            <p:nvPr/>
          </p:nvSpPr>
          <p:spPr>
            <a:xfrm>
              <a:off x="5340939" y="2814529"/>
              <a:ext cx="1149705" cy="987223"/>
            </a:xfrm>
            <a:custGeom>
              <a:avLst/>
              <a:gdLst>
                <a:gd name="connsiteX0" fmla="*/ 0 w 1149705"/>
                <a:gd name="connsiteY0" fmla="*/ 493612 h 987223"/>
                <a:gd name="connsiteX1" fmla="*/ 246806 w 1149705"/>
                <a:gd name="connsiteY1" fmla="*/ 0 h 987223"/>
                <a:gd name="connsiteX2" fmla="*/ 902899 w 1149705"/>
                <a:gd name="connsiteY2" fmla="*/ 0 h 987223"/>
                <a:gd name="connsiteX3" fmla="*/ 1149705 w 1149705"/>
                <a:gd name="connsiteY3" fmla="*/ 493612 h 987223"/>
                <a:gd name="connsiteX4" fmla="*/ 902899 w 1149705"/>
                <a:gd name="connsiteY4" fmla="*/ 987223 h 987223"/>
                <a:gd name="connsiteX5" fmla="*/ 246806 w 1149705"/>
                <a:gd name="connsiteY5" fmla="*/ 987223 h 987223"/>
                <a:gd name="connsiteX6" fmla="*/ 0 w 1149705"/>
                <a:gd name="connsiteY6" fmla="*/ 493612 h 98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705" h="987223">
                  <a:moveTo>
                    <a:pt x="0" y="493612"/>
                  </a:moveTo>
                  <a:lnTo>
                    <a:pt x="246806" y="0"/>
                  </a:lnTo>
                  <a:lnTo>
                    <a:pt x="902899" y="0"/>
                  </a:lnTo>
                  <a:lnTo>
                    <a:pt x="1149705" y="493612"/>
                  </a:lnTo>
                  <a:lnTo>
                    <a:pt x="902899" y="987223"/>
                  </a:lnTo>
                  <a:lnTo>
                    <a:pt x="246806" y="987223"/>
                  </a:lnTo>
                  <a:lnTo>
                    <a:pt x="0" y="493612"/>
                  </a:lnTo>
                  <a:close/>
                </a:path>
              </a:pathLst>
            </a:custGeom>
          </p:spPr>
          <p:style>
            <a:lnRef idx="2">
              <a:schemeClr val="accent5">
                <a:alpha val="90000"/>
                <a:hueOff val="0"/>
                <a:satOff val="0"/>
                <a:lumOff val="0"/>
                <a:alphaOff val="-40000"/>
              </a:schemeClr>
            </a:lnRef>
            <a:fillRef idx="1">
              <a:schemeClr val="accent5">
                <a:alpha val="90000"/>
                <a:hueOff val="0"/>
                <a:satOff val="0"/>
                <a:lumOff val="0"/>
                <a:alphaOff val="-40000"/>
              </a:schemeClr>
            </a:fillRef>
            <a:effectRef idx="1">
              <a:schemeClr val="accent5">
                <a:alpha val="90000"/>
                <a:hueOff val="0"/>
                <a:satOff val="0"/>
                <a:lumOff val="0"/>
                <a:alphaOff val="-40000"/>
              </a:schemeClr>
            </a:effectRef>
            <a:fontRef idx="minor">
              <a:schemeClr val="lt1"/>
            </a:fontRef>
          </p:style>
          <p:txBody>
            <a:bodyPr spcFirstLastPara="0" vert="horz" wrap="square" lIns="178077" tIns="166881" rIns="178077" bIns="166881" numCol="1" spcCol="1270" anchor="ctr" anchorCtr="0">
              <a:noAutofit/>
            </a:bodyPr>
            <a:lstStyle/>
            <a:p>
              <a:pPr lvl="0" algn="ctr" defTabSz="488950">
                <a:lnSpc>
                  <a:spcPct val="90000"/>
                </a:lnSpc>
                <a:spcBef>
                  <a:spcPct val="0"/>
                </a:spcBef>
                <a:spcAft>
                  <a:spcPct val="35000"/>
                </a:spcAft>
              </a:pPr>
              <a:r>
                <a:rPr lang="en-CA" sz="2000" b="1" kern="1200" dirty="0" smtClean="0"/>
                <a:t>Inquiry &amp; Inter-disciplinary </a:t>
              </a:r>
              <a:endParaRPr lang="en-CA" sz="2000" b="1" kern="1200" dirty="0"/>
            </a:p>
          </p:txBody>
        </p:sp>
      </p:grpSp>
      <p:sp>
        <p:nvSpPr>
          <p:cNvPr id="44" name="Hexagon 43"/>
          <p:cNvSpPr/>
          <p:nvPr/>
        </p:nvSpPr>
        <p:spPr>
          <a:xfrm>
            <a:off x="5021440" y="3220934"/>
            <a:ext cx="1734633" cy="1415532"/>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45" name="TextBox 44"/>
          <p:cNvSpPr txBox="1"/>
          <p:nvPr/>
        </p:nvSpPr>
        <p:spPr>
          <a:xfrm>
            <a:off x="5141623" y="3473461"/>
            <a:ext cx="1429762" cy="892552"/>
          </a:xfrm>
          <a:prstGeom prst="rect">
            <a:avLst/>
          </a:prstGeom>
          <a:noFill/>
        </p:spPr>
        <p:txBody>
          <a:bodyPr wrap="square" rtlCol="0">
            <a:spAutoFit/>
          </a:bodyPr>
          <a:lstStyle/>
          <a:p>
            <a:endParaRPr lang="en-CA" dirty="0" smtClean="0"/>
          </a:p>
          <a:p>
            <a:pPr algn="ctr"/>
            <a:r>
              <a:rPr lang="en-CA" sz="1600" b="1" dirty="0" smtClean="0">
                <a:solidFill>
                  <a:schemeClr val="bg1"/>
                </a:solidFill>
              </a:rPr>
              <a:t>Homogeneous Groups</a:t>
            </a:r>
            <a:endParaRPr lang="en-CA" sz="1600" b="1" dirty="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09343" y="351372"/>
            <a:ext cx="3458344" cy="1368152"/>
          </a:xfrm>
          <a:prstGeom prst="rect">
            <a:avLst/>
          </a:prstGeom>
          <a:noFill/>
        </p:spPr>
        <p:txBody>
          <a:bodyPr wrap="square" rtlCol="0">
            <a:normAutofit/>
          </a:bodyPr>
          <a:lstStyle/>
          <a:p>
            <a:pPr algn="ctr"/>
            <a:r>
              <a:rPr lang="en-US" sz="7200" dirty="0" smtClean="0"/>
              <a:t>Activity</a:t>
            </a:r>
            <a:endParaRPr lang="en-US" sz="72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3847" y="1940663"/>
            <a:ext cx="3869337" cy="25795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612163" y="-930051"/>
            <a:ext cx="2895600" cy="68610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2851448"/>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dirty="0" smtClean="0"/>
              <a:t>Questions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0.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3.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4.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4.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5.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732</Words>
  <Application>Microsoft Office PowerPoint</Application>
  <PresentationFormat>On-screen Show (4:3)</PresentationFormat>
  <Paragraphs>374</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Training</vt:lpstr>
      <vt:lpstr>Welcome to More than a Cluster… please join  http://todaysmeet.com/nagc708 for backchannel discussion during this presentation </vt:lpstr>
      <vt:lpstr>More Than A Gifted Cluster:  A Districts Approach to Gifted Education in the Middle Years</vt:lpstr>
      <vt:lpstr>Research</vt:lpstr>
      <vt:lpstr>PowerPoint Presentation</vt:lpstr>
      <vt:lpstr>PowerPoint Presentation</vt:lpstr>
      <vt:lpstr>PowerPoint Presentation</vt:lpstr>
      <vt:lpstr>PowerPoint Presentation</vt:lpstr>
      <vt:lpstr>PowerPoint Presentation</vt:lpstr>
      <vt:lpstr>Questions </vt:lpstr>
      <vt:lpstr>PowerPoint Presentation</vt:lpstr>
      <vt:lpstr>PowerPoint Presentation</vt:lpstr>
      <vt:lpstr>PowerPoint Presentation</vt:lpstr>
      <vt:lpstr>PowerPoint Presentation</vt:lpstr>
      <vt:lpstr>Student Brainstormed Topics</vt:lpstr>
      <vt:lpstr>Learning Objectives</vt:lpstr>
      <vt:lpstr>The Synthesis</vt:lpstr>
      <vt:lpstr>The 5 C’s</vt:lpstr>
      <vt:lpstr>New Work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2012-11-10T22:30:12Z</dcterms:created>
  <dcterms:modified xsi:type="dcterms:W3CDTF">2012-11-13T23:57:54Z</dcterms:modified>
</cp:coreProperties>
</file>